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359997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-1566" y="42"/>
      </p:cViewPr>
      <p:guideLst>
        <p:guide orient="horz" pos="11338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65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89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63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92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29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95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34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43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36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05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6B8E-B5B4-4282-ADDC-0F5D66258263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47B2-621B-415C-B455-1963F9B10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58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3F19F5-0391-538A-C88A-AE9B985A1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578" y="6256421"/>
            <a:ext cx="27597267" cy="27337001"/>
          </a:xfrm>
        </p:spPr>
        <p:txBody>
          <a:bodyPr>
            <a:noAutofit/>
          </a:bodyPr>
          <a:lstStyle/>
          <a:p>
            <a:pPr algn="l"/>
            <a:r>
              <a:rPr lang="es-ES" sz="6000" dirty="0"/>
              <a:t/>
            </a:r>
            <a:br>
              <a:rPr lang="es-ES" sz="6000" dirty="0"/>
            </a:br>
            <a:r>
              <a:rPr lang="es-ES" sz="6000" b="1" dirty="0"/>
              <a:t>La propuesta y ejecución del póster incluirá:</a:t>
            </a:r>
            <a:br>
              <a:rPr lang="es-ES" sz="6000" b="1" dirty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/>
              <a:t>Título.</a:t>
            </a:r>
            <a:br>
              <a:rPr lang="es-ES" sz="6000" dirty="0"/>
            </a:br>
            <a:r>
              <a:rPr lang="es-ES" sz="6000" dirty="0"/>
              <a:t>Autor (es).</a:t>
            </a:r>
            <a:br>
              <a:rPr lang="es-ES" sz="6000" dirty="0"/>
            </a:br>
            <a:r>
              <a:rPr lang="es-ES" sz="6000" dirty="0"/>
              <a:t>Centro Procedencia/Correo electrónico.</a:t>
            </a:r>
            <a:br>
              <a:rPr lang="es-ES" sz="6000" dirty="0"/>
            </a:br>
            <a:r>
              <a:rPr lang="es-ES" sz="6000" dirty="0"/>
              <a:t>Resumen (obligatorio en español e inglés).</a:t>
            </a:r>
            <a:br>
              <a:rPr lang="es-ES" sz="6000" dirty="0"/>
            </a:br>
            <a:r>
              <a:rPr lang="es-ES" sz="6000" dirty="0"/>
              <a:t>Palabras clave.</a:t>
            </a:r>
            <a:br>
              <a:rPr lang="es-ES" sz="6000" dirty="0"/>
            </a:br>
            <a:r>
              <a:rPr lang="es-ES" sz="6000" dirty="0"/>
              <a:t>Antecedentes.</a:t>
            </a:r>
            <a:br>
              <a:rPr lang="es-ES" sz="6000" dirty="0"/>
            </a:br>
            <a:r>
              <a:rPr lang="es-ES" sz="6000" dirty="0"/>
              <a:t>Objetivos.</a:t>
            </a:r>
            <a:br>
              <a:rPr lang="es-ES" sz="6000" dirty="0"/>
            </a:br>
            <a:r>
              <a:rPr lang="es-ES" sz="6000" dirty="0"/>
              <a:t>Participantes.</a:t>
            </a:r>
            <a:br>
              <a:rPr lang="es-ES" sz="6000" dirty="0"/>
            </a:br>
            <a:r>
              <a:rPr lang="es-ES" sz="6000" dirty="0"/>
              <a:t>Método.</a:t>
            </a:r>
            <a:br>
              <a:rPr lang="es-ES" sz="6000" dirty="0"/>
            </a:br>
            <a:r>
              <a:rPr lang="es-ES" sz="6000" dirty="0"/>
              <a:t>Resultados.</a:t>
            </a:r>
            <a:br>
              <a:rPr lang="es-ES" sz="6000" dirty="0"/>
            </a:br>
            <a:r>
              <a:rPr lang="es-ES" sz="6000" dirty="0"/>
              <a:t>Conclusiones.</a:t>
            </a:r>
            <a:br>
              <a:rPr lang="es-ES" sz="6000" dirty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b="1" dirty="0"/>
              <a:t>Otros datos a tener en cuenta</a:t>
            </a:r>
            <a:r>
              <a:rPr lang="es-ES" sz="6000" dirty="0"/>
              <a:t>:</a:t>
            </a:r>
            <a:br>
              <a:rPr lang="es-ES" sz="6000" dirty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/>
              <a:t>La organización proporcionará el espacio para colocar el póster. </a:t>
            </a:r>
            <a:br>
              <a:rPr lang="es-ES" sz="6000" dirty="0"/>
            </a:br>
            <a:r>
              <a:rPr lang="es-ES" sz="6000" dirty="0"/>
              <a:t>El póster tendrá las siguientes dimensiones: 100 cm de alto por 80 cm de ancho (aprox. DIN-A0), en formato vertical</a:t>
            </a:r>
            <a:r>
              <a:rPr lang="es-ES" sz="6000"/>
              <a:t>. </a:t>
            </a:r>
            <a:br>
              <a:rPr lang="es-ES" sz="600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b="1" dirty="0"/>
              <a:t>Recomendaciones:– </a:t>
            </a:r>
            <a:r>
              <a:rPr lang="es-ES" sz="6000" dirty="0"/>
              <a:t>Fuente: Arial o Helvética (negrita)– Tamaño: 36 puntos (visibilidad a 1,5-2 metros)El texto remitido, para su posible publicación, si así se desea, seguirá la misma normativa de los artículos, comunicaciones, ponencias, siguiendo Normas APA 7º edición. </a:t>
            </a:r>
            <a:br>
              <a:rPr lang="es-ES" sz="6000" dirty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/>
              <a:t>Y SE REALIZARÁ CON UN RESUMEN de entre 150 y 200 palabras, junto a entre 4 y 6 palabras clave, que será publicado en un LIBRO con ISBN y Depósito Legal. </a:t>
            </a:r>
            <a:br>
              <a:rPr lang="es-ES" sz="6000" dirty="0"/>
            </a:br>
            <a:r>
              <a:rPr lang="es-ES" sz="6000" dirty="0"/>
              <a:t>El material del póster aceptado deberá ser elaborado por el autor/a. </a:t>
            </a:r>
            <a:br>
              <a:rPr lang="es-ES" sz="6000" dirty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/>
              <a:t>El autor/a será responsable de colocar el póster en el lugar y fecha que se le asigne, así como también de retirarlo. Si el autor/a no lo retira, se entiende que no tiene interés en conservarlo y, por tanto, autoriza al Comité Organizador del Congreso para que disponga del material. El póster debe estar referido a una de las líneas temáticas propuestas en el Congreso.</a:t>
            </a:r>
            <a:br>
              <a:rPr lang="es-ES" sz="6000" dirty="0"/>
            </a:br>
            <a:endParaRPr lang="es-ES" sz="6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124246C-FF29-77D4-E8FB-2260A92F9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4" y="719133"/>
            <a:ext cx="3612235" cy="361223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A09B34-8BAF-2A92-8B5D-42A8020DE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93" y="1122734"/>
            <a:ext cx="3612236" cy="334628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FBBC2B7-4C03-9572-7094-25ECA41A5D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99" y="1122734"/>
            <a:ext cx="5401056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73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La propuesta y ejecución del póster incluirá:  Título. Autor (es). Centro Procedencia/Correo electrónico. Resumen (obligatorio en español e inglés). Palabras clave. Antecedentes. Objetivos. Participantes. Método. Resultados. Conclusiones.  Otros datos a tener en cuenta:  La organización proporcionará el espacio para colocar el póster.  El póster tendrá las siguientes dimensiones: 100 cm de alto por 80 cm de ancho (aprox. DIN-A0), en formato vertical.   Recomendaciones:– Fuente: Arial o Helvética (negrita)– Tamaño: 36 puntos (visibilidad a 1,5-2 metros)El texto remitido, para su posible publicación, si así se desea, seguirá la misma normativa de los artículos, comunicaciones, ponencias, siguiendo Normas APA 7º edición.   Y SE REALIZARÁ CON UN RESUMEN de entre 150 y 200 palabras, junto a entre 4 y 6 palabras clave, que será publicado en un LIBRO con ISBN y Depósito Legal.  El material del póster aceptado deberá ser elaborado por el autor/a.   El autor/a será responsable de colocar el póster en el lugar y fecha que se le asigne, así como también de retirarlo. Si el autor/a no lo retira, se entiende que no tiene interés en conservarlo y, por tanto, autoriza al Comité Organizador del Congreso para que disponga del material. El póster debe estar referido a una de las líneas temáticas propuestas en el Congreso.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propuesta y ejecución del póster incluirá:  Título. Autor (es). Centro Procedencia/Correo electrónico. Resumen (obligatorio en español e inglés). Palabras clave. Antecedentes. Objetivos. Participantes. Método. Resultados. Conclusiones.  Otros datos a tener en cuenta:  La organización proporcionará el espacio para colocar el póster.  El póster tendrá las siguientes dimensiones: 100 cm de alto por 80 cm de ancho (aprox. DIN-A0), en formato vertical.  Recomendaciones:– Fuente: Arial o Helvética (negrita)– Tamaño: 36 puntos (visibilidad a 1,5-2 metros)El texto remitido, para su posible publicación, si así se desea, seguirá la misma normativa de los artículos, comunicaciones, ponencias, siguiendo Normas APA 7º edición.   Y SE REALIZARÁ CON UN RESUMEN de entre 150 y 200 palabras, junto a entre 4 y 6 palabras clave, que será publicado en un LIBRO con ISBN y Depósito Legal.  El material del póster aceptado deberá ser elaborado por el autor/a.  El autor/a será responsable de colocar el póster en el lugar y fecha que se le asigne, así como también de retirarlo. Si el autor/a no lo retira, se entiende que no tiene interés en conservarlo y, por tanto, autoriza al Comité Organizador del Congreso para que disponga del material. El póster debe estar referido a una de las líneas temáticas propuestas en el Congreso.</dc:title>
  <dc:creator>jose manuel ortiz marcos</dc:creator>
  <cp:lastModifiedBy>Pc</cp:lastModifiedBy>
  <cp:revision>3</cp:revision>
  <dcterms:created xsi:type="dcterms:W3CDTF">2022-10-18T12:39:22Z</dcterms:created>
  <dcterms:modified xsi:type="dcterms:W3CDTF">2022-10-18T15:02:30Z</dcterms:modified>
</cp:coreProperties>
</file>