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5" r:id="rId2"/>
    <p:sldId id="276" r:id="rId3"/>
    <p:sldId id="328" r:id="rId4"/>
    <p:sldId id="352" r:id="rId5"/>
    <p:sldId id="346" r:id="rId6"/>
    <p:sldId id="349" r:id="rId7"/>
    <p:sldId id="365" r:id="rId8"/>
    <p:sldId id="366" r:id="rId9"/>
    <p:sldId id="369" r:id="rId10"/>
    <p:sldId id="370" r:id="rId11"/>
    <p:sldId id="371" r:id="rId12"/>
    <p:sldId id="372" r:id="rId13"/>
    <p:sldId id="347" r:id="rId14"/>
    <p:sldId id="373" r:id="rId15"/>
    <p:sldId id="374" r:id="rId16"/>
    <p:sldId id="350" r:id="rId17"/>
    <p:sldId id="375" r:id="rId18"/>
    <p:sldId id="376" r:id="rId19"/>
    <p:sldId id="348" r:id="rId20"/>
    <p:sldId id="31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akarolaiz@outlook.com" initials="" lastIdx="1" clrIdx="0">
    <p:extLst>
      <p:ext uri="{19B8F6BF-5375-455C-9EA6-DF929625EA0E}">
        <p15:presenceInfo xmlns:p15="http://schemas.microsoft.com/office/powerpoint/2012/main" userId="a94b32da91f9f7d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819"/>
    <p:restoredTop sz="94688"/>
  </p:normalViewPr>
  <p:slideViewPr>
    <p:cSldViewPr snapToGrid="0" snapToObjects="1">
      <p:cViewPr varScale="1">
        <p:scale>
          <a:sx n="168" d="100"/>
          <a:sy n="168" d="100"/>
        </p:scale>
        <p:origin x="232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21:39:53.769"/>
    </inkml:context>
    <inkml:brush xml:id="br0">
      <inkml:brushProperty name="width" value="0.2" units="cm"/>
      <inkml:brushProperty name="height" value="0.2" units="cm"/>
      <inkml:brushProperty name="color" value="#FEFA00"/>
    </inkml:brush>
  </inkml:definitions>
  <inkml:trace contextRef="#ctx0" brushRef="#br0">3296 84 24575,'-12'-13'0,"-2"2"0,7 8 0,-1-3 0,-1 3 0,3-3 0,-3 3 0,3-3 0,0 3 0,0 0 0,-2-2 0,1 4 0,-4-4 0,4 4 0,-4-4 0,2 4 0,-3-4 0,-6 4 0,4-2 0,-10 3 0,4 0 0,-6 0 0,6 0 0,-18 0 0,15 0 0,-16 0 0,13 0 0,-25 7 0,5-6 0,-8 5 0,2 0 0,29-4 0,-14 4 0,4-6 0,3 0 0,-9 0 0,0 0 0,-3 0 0,-1 0 0,-9 0 0,22 0 0,-22 0 0,10 0 0,-25 0 0,21 0 0,-4 0 0,23 0 0,1 0 0,6 0 0,2 0 0,0 0 0,4 3 0,-10 1 0,4 0 0,0 2 0,-4-1 0,10-1 0,-16 3 0,15-3 0,-8 1 0,5 5 0,-2-8 0,3 8 0,-7-9 0,7 5 0,-36 3 0,21 1 0,-11-2 0,25-1 0,2-3 0,-3 4 0,-7 4 0,7-3 0,2 2 0,5-2 0,0-3 0,0 6 0,0-6 0,0 3 0,0-3 0,0 2 0,1 1 0,-1 1 0,0-2 0,-6 3 0,7-1 0,-7 5 0,6-4 0,2 1 0,-3 0 0,3-3 0,1 3 0,-2-6 0,2 3 0,-3-1 0,-7 4 0,6-2 0,-12 6 0,6-3 0,-7 4 0,10-7 0,-1 3 0,8-9 0,-3 7 0,0-1 0,0-4 0,3 5 0,-2-5 0,1 4 0,-1 1 0,-1-2 0,2 0 0,-1 0 0,5-1 0,-6 2 0,-10 15 0,7-10 0,-24 24 0,21-17 0,-15 8 0,14-5 0,-6-6 0,-4 13 0,-17 10 0,17-11 0,-20 19 0,30-32 0,-10 14 0,7-10 0,5 4 0,-1 1 0,5-1 0,-4 0 0,5 13 0,-3 4 0,-1-1 0,4-3 0,0-13 0,4-6 0,0 5 0,-3-5 0,2 0 0,-7 4 0,7-4 0,-3 6 0,2-6 0,1 5 0,-5-6 0,4 8 0,-3-1 0,5 0 0,-1 0 0,-2 13 0,2-9 0,-2 9 0,6-13 0,-3 0 0,3 1 0,0-8 0,-6 6 0,9-12 0,-11 11 0,11-11 0,-8 4 0,8-5 0,-5 0 0,6 6 0,-4-7 0,1 7 0,1-9 0,-4 9 0,4-4 0,-2 4 0,-4 6 0,8-3 0,-9 4 0,4 12 0,1-14 0,-5 17 0,9-1 0,-3-10 0,2 4 0,1-8 0,-1-5 0,-2 6 0,3 13 0,-3-10 0,0 10 0,3-21 0,-3 6 0,0-7 0,3 9 0,-3 0 0,0 0 0,3 1 0,-2-1 0,3 13 0,-7 3 0,6-6 0,-5 15 0,6-28 0,0 29 0,0-22 0,0 9 0,-6 0 0,4-9 0,-4 9 0,6 0 0,0-10 0,0 24 0,0-30 0,0 14 0,0-17 0,0 6 0,0-6 0,0-4 0,0 1 0,0 0 0,0 3 0,0 5 0,0-12 0,0 37 0,0-24 0,4 24 0,-3-23 0,6-1 0,-6 0 0,3 0 0,0 0 0,-3 1 0,7-1 0,-7 0 0,5-6 0,-5 4 0,6-4 0,-4 12 0,6-5 0,-2 5 0,4 7 0,-2-10 0,2 10 0,-6-12 0,3-1 0,-3 0 0,4 0 0,-1 0 0,1 1 0,8 10 0,-11-8 0,14 9 0,-14-11 0,6-1 0,-3 0 0,-2-9 0,2 7 0,-3-13 0,3 13 0,-3-10 0,6 11 0,-3-6 0,3 8 0,-2-8 0,-1 6 0,3-12 0,-3 12 0,0-11 0,1 4 0,-4-6 0,3 0 0,-1-1 0,-1 1 0,2 0 0,-3 0 0,0 0 0,-1-3 0,4 2 0,-1 5 0,3-3 0,3 11 0,-2-11 0,1 11 0,-1-11 0,-4 5 0,3-8 0,-2 1 0,2 4 0,0-4 0,-3 7 0,0-9 0,1 3 0,-2-3 0,4 2 0,-5-1 0,3-1 0,0 2 0,-3-2 0,5 1 0,-4 1 0,7 4 0,-4-1 0,1 2 0,1-5 0,-3-2 0,5 9 0,-4-7 0,10 9 0,-7-4 0,6 0 0,1 5 0,-7-8 0,4-1 0,-5-4 0,-3-2 0,3 3 0,-3 0 0,3 0 0,0 2 0,-1-1 0,1-1 0,0-1 0,0 1 0,6-1 0,-4 3 0,10 2 0,-4 2 0,0-2 0,5 3 0,-5-8 0,-1 6 0,0-6 0,-1 2 0,-5-4 0,6 1 0,-8-1 0,1 0 0,0 0 0,0-2 0,0 1 0,0-4 0,0 4 0,0-5 0,6 7 0,-5-6 0,12 7 0,-12-7 0,12 6 0,-5-6 0,-3 3 0,7 0 0,-7-3 0,9 3 0,-6-1 0,29-3 0,-23 3 0,25-3 0,-25 0 0,1 0 0,-1 0 0,13 6 0,-10-4 0,11 4 0,-1-6 0,3 0 0,1 0 0,9 0 0,-10 6 0,1-4 0,9 4 0,2-2 0,-9-3 0,19 2 0,-41-3 0,15 0 0,-18 0 0,6 0 0,0 0 0,0-3 0,-6 2 0,5-3 0,-12 1 0,5 2 0,1-1 0,0 2 0,1-3 0,18 2 0,-22-1 0,22 2 0,-18 0 0,6 0 0,-9 0 0,1-3 0,-9 3 0,9-3 0,-4 0 0,4 3 0,-6-6 0,6 6 0,-4-6 0,10 6 0,-4-7 0,6 6 0,0-7 0,-6 5 0,5-6 0,-5 6 0,6-5 0,0 3 0,0-4 0,1 1 0,-1 3 0,-9-2 0,20 1 0,-18-1 0,11 0 0,-7 0 0,-12 4 0,4-2 0,-3 0 0,-3 2 0,3-3 0,0 0 0,-1 0 0,1 0 0,0 0 0,5-5 0,3 2 0,-4-2 0,2 4 0,-12 1 0,5 0 0,-4 0 0,4 0 0,-1 0 0,-1 0 0,2-3 0,-2 3 0,3-3 0,-3 3 0,0 3 0,0-5 0,0 1 0,3-2 0,0-2 0,-1 2 0,-1-3 0,14-13 0,-11 10 0,12-11 0,0 1 0,-10 10 0,10-10 0,-16 13 0,2 3 0,-1-2 0,2 2 0,-3-3 0,2 0 0,-2 0 0,3 0 0,3-6 0,0-2 0,-3 3 0,4-7 0,-6 13 0,2-7 0,-1 6 0,-5 0 0,6 3 0,-6-3 0,5 3 0,-4-3 0,4 0 0,2-11 0,3 2 0,0-4 0,-1-13 0,0 15 0,5-29 0,-6 29 0,7-15 0,-13 18 0,3 1 0,2-6 0,-9 11 0,14-15 0,-15-6 0,11 1 0,-5-5 0,1 12 0,-1 8 0,-2-6 0,-3 11 0,4-10 0,-1 10 0,0-4 0,-1 6 0,-3 0 0,2 0 0,-1 1 0,-1-1 0,5-5 0,-7 3 0,7-3 0,-5 5 0,3 0 0,-2-6 0,1 5 0,-1-12 0,4 5 0,1-6 0,-5 0 0,4 0 0,-1-13 0,-1 15 0,12-51 0,-11 46 0,13-48 0,-15 48 0,5-10 0,-9 12 0,7 1 0,-1-13 0,-2 10 0,5-11 0,-9 1 0,7 10 0,-7-16 0,7 18 0,-7-18 0,9 3 0,-9-1 0,9 4 0,-9 0 0,9-3 0,-8-1 0,4-9 0,-2 23 0,-3-4 0,3-5 0,0 15 0,-3-16 0,3 13 0,-4 0 0,4-1 0,-4 8 0,4-6 0,-4 0 0,0-3 0,0-3 0,0 14 0,0-7 0,0 7 0,0-3 0,0 1 0,0 8 0,0-8 0,-4-6 0,4-2 0,-8-5 0,7-7 0,-3 10 0,4-11 0,-4 14 0,3 0 0,-5 6 0,5-4 0,-2 4 0,1 3 0,1-7 0,-2 13 0,-1-14 0,3 5 0,-6-8 0,6 1 0,-7-2 0,7-10 0,-10-17 0,5 11 0,-7-8 0,9 34 0,0-19 0,1 21 0,2-20 0,-5 17 0,5 0 0,-3-5 0,0 6 0,-1-8 0,-3-4 0,-1 3 0,1 3 0,0 1 0,2 10 0,-2-4 0,5 9 0,-2-2 0,2 1 0,-3-2 0,0 1 0,0-1 0,-3-6 0,3 8 0,-3-7 0,3 8 0,0-3 0,0 0 0,0 1 0,-2-1 0,1 0 0,-7-6 0,7 7 0,-4-7 0,0 3 0,1 1 0,-2-4 0,1 6 0,-1-5 0,2 4 0,-6-11 0,6 11 0,-7-12 0,2 5 0,-2-6 0,2 6 0,1 2 0,2 6 0,0 0 0,1-6 0,0 4 0,0-4 0,5 9 0,-2 0 0,2 1 0,-1-1 0,-4-3 0,4 0 0,-4 0 0,5 0 0,-3 3 0,1-2 0,1 1 0,1 1 0,-2-2 0,4 4 0,-7-4 0,4 2 0,-4-3 0,-1-5 0,-3-3 0,0 1 0,1 1 0,4 6 0,-1 3 0,5-2 0,-6 2 0,6-3 0,-3 2 0,1-1 0,-2 2 0,-9-15 0,8 12 0,-8-11 0,12 14 0,-4-3 0,4 0 0,-4 1 0,7 1 0,-4 2 0,5 2 0,-3-3 0,0 3 0,0-3 0,0 0 0,-3-2 0,0-2 0,0 1 0,0 1 0,3 4 0,3-1 0,-5 2 0,7 0 0,-7 0 0,5 0 0,-3 0 0,-3-2 0,2 1 0,-4-4 0,2 1 0,-5-8 0,1 5 0,-1-6 0,2 10 0,0-2 0,3 2 0,-2-3 0,4 3 0,-4 0 0,4 3 0,-1-2 0,-1 1 0,2-2 0,-1 3 0,2 0 0,0 1 0,0 1 0,0-1 0,3 2 0,-5-3 0,4 2 0,-7-1 0,4 2 0,-2-3 0,4 3 0,1-3 0,-1 6 0,2-3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21:29:24.75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93,'97'0,"-41"4,-4 0,-6-2,9 5,23-7,-16 8,36 1,-27 1,-2-3,-14-1,1-4,-1 4,13-6,-22 0,32 8,-45-6,19 5,-13-7,4 0,-1 0,10 0,-9 0,-1 0,10 6,-22-4,35 4,-32-6,32 0,-23 0,1 0,9 0,-10 0,14 0,12 0,-9 0,-10 0,14 0,-23 0,46 0,-26 0,14 0,-31 0,9 0,-23 0,4 0,-8 0,7 0,-2 0,22 0,-22 0,9 0,-13 0,13 0,-16 0,52 0,-45 0,59 0,-56-4,32 3,-9-3,2-2,11 4,-14-4,1 0,-1 5,-13-6,11 7,-11 0,45-8,-11 6,14-13,-9 6,4 1,-28-1,0 2,21 4,-24-1,-4-1,-4-1,22 5,14-6,-33 7,2-3,0-1,-2 2,31-6,-12 1,-9 5,9-5,14 7,-7-8,9 6,-2-5,-11-1,-12 6,6-5,-9 7,2 0,-9 0,-11 0,-18 0,2 0,14 4,-11 0,12 1,-11 3,0-7,6 7,-11-7,8 5,-3-2,-5 1,12-1,-11-2,2 1,-1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21:29:29.49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26,'92'0,"-20"0,-20 0,-9 0,25 0,4 0,-1 0,-15 0,-4 0,-10 0,14 0,-1 0,14 0,-11 0,11 0,-14 0,0 0,1 0,12-8,-9 7,9-7,-12 8,-1 0,14 0,-11 0,-2 0,-17-4,25 3,-16-3,19 4,-27 0,-1 0,3 0,14 0,-1 0,0 0,1 0,-1 0,-12 0,9 0,-23 0,16 0,-18 0,31 0,-32 0,38 0,-41 0,16 0,-13 0,13 0,4 0,12 6,1-4,-1 4,13 2,-9-6,9 5,13-7,-20 0,6 0,-28 0,-19 0,6 3,0-3,3 3,2-3,-4 0,12 0,3 0,-6 0,28 0,-25 0,43 0,-24 0,11 6,-14-4,13 4,4-6,-13 0,19 7,-32-5,22 6,-13-8,1 6,-14-4,10 4,-22-6,22 0,-9 0,-1 0,-3 0,0 0,-9 0,3 0,-9 0,-4 0,11 4,-3-3,3 2,-4-3,-1 4,18-3,-13 7,14-7,-19 3,13-4,-10 4,11-3,-21 3,6-4,2 0,-1 0,7 0,-8 0,2 0,12 0,16 0,-16 0,25-7,-15 6,23-5,-23 6,27 0,-58 0,32 0,-34 0,3 0,18-3,-22 2,21-1,-24 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21:29:33.72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32,'77'0,"2"0,-56 0,28 0,-15-7,32 6,4-5,26 6,-47 0,-1 0,25 0,16 0,-59 0,47-8,-34 6,24-5,-27 7,10 0,-22 0,9 0,-13 0,-6 0,16 0,-13 0,15 0,-12 0,0 0,6 0,-5 0,31 0,-26 0,20 0,-34 0,19 0,-17 0,32 0,-9 0,-7 0,1 0,-4 0,-4 4,24-3,-24 3,23-4,-9 6,-1-5,10 12,-22-12,9 9,-13-9,0 3,-1-1,0-3,2 3,0-3,6 0,-4 0,16 0,-3 0,1 0,9 0,3 0,4 0,-4 0,-3 0,-22 0,9 0,0-6,-9 4,9-4,-13 6,0 0,0 0,1 0,12 0,3 0,1 0,9 0,-23 0,10 0,-12 0,-1 0,8 0,-6 0,6 0,-8 0,1 0,25 0,-20 0,60 0,-17 0,-20 0,3 0,-7 0,-1 0,48 0,-26 0,-17 4,-3-3,-22 3,9-4,-13 0,-6 0,15 2,-19-1,19 2,-2-3,-3 0,9 0,0 6,3-5,27 6,-11-7,11 0,-1 0,30 0,-7 0,-6 0,6 0,-42 0,19 0,-16 0,-22 0,22 0,-29 0,8 0,-6 2,-3-1,16 5,-10-5,3 3,1-4,-14 0,22 0,-20 4,17-3,-11 3,0-4,0 0,2 3,-5 0,5 5,-4 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21:29:37.20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1 189,'58'-9,"1"0,-5-2,-3 2,17 8,17-14,-10 13,-21-7,-1 1,9 6,20-7,-27 3,0 5,1-5,-14 6,-3 0,-12 0,-1-4,13 3,3-3,14 4,-20-3,15 3,-15-3,19 3,-13 0,11 0,-24 0,10 0,-19 0,4 0,9-4,-10 3,9-3,11 0,35-6,-14 4,-7-3,3 1,28 5,-31-5,3 0,4 6,-1 1,-5-3,-2 0,-5 4,-1 0,47 0,-25 0,-4 0,-25 0,-4 0,-13 0,0 0,0 3,7-3,-12 3,12-3,-11 0,18 0,-8 0,1 0,-9 0,-5 0,11 0,-2 0,-4 0,21 0,-21 0,34 0,-16 0,40 0,-7 0,9 0,-22 0,-3 0,-4 0,-4 0,2 0,16 0,-8 0,21 0,-27 6,-12-4,-4 4,-13-2,0-3,0 3,1-4,43 2,-20-1,37 1,-45-2,11 0,-11 0,13 0,1 7,-1-6,1 5,-1-6,1 0,-1 0,-13 0,-2 4,-21-3,6 3,22-1,-14-3,21 3,-28-3,-6 3,16-3,0 3,5 1,-2-3,0 3,16 3,-9-5,19 6,-22-8,-7 0,1 0,-23 0,15 2,5 2,-7-1,11 3,-19-5,5 3,6 1,0 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21:29:39.67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1 114,'77'0,"19"0,-44 0,7 0,6 0,-12 0,1 0,9 1,1-2,5-3,-1-1,-9 3,2 1,23-3,1-1,-12 0,1 1,11 3,-1-1,-24-2,0-1,22 0,-1 1,13 1,-25-6,-1 0,19 7,11-14,-26 14,-17-9,-3 10,-22-3,3 1,-9 3,-5-3,11 3,4 0,-8 0,3 0,2 0,-12 0,17 0,-16 0,6 0,5 0,-10 0,11 0,-1 0,-7 0,11 0,-15 0,6 4,25 3,-19-1,19 0,-25-6,-9 0,17 0,-13 2,9 2,1 3,-16-3,16 2,-4-5,-4 1,10-2,-11 0,6 0,-1 0,-2 3,-1 3,2 1,-2-2,3-2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21:40:32.289"/>
    </inkml:context>
    <inkml:brush xml:id="br0">
      <inkml:brushProperty name="width" value="0.2" units="cm"/>
      <inkml:brushProperty name="height" value="0.2" units="cm"/>
      <inkml:brushProperty name="color" value="#FEFA00"/>
    </inkml:brush>
  </inkml:definitions>
  <inkml:trace contextRef="#ctx0" brushRef="#br0">1 0 24575,'19'3'0,"0"3"0,-4-6 0,5 7 0,7-6 0,12 3 0,16 3 0,4-5 0,22 6 0,-9-8-1081,25 0 1081,-22 6 0,7-5-356,-14 5 356,17-6 0,3 0 0,-4 0 0,-2 0 0,2 0 0,-34 0 0,1 0 0,0 0 0,-1 0 0,35 0 0,-4 0 0,-22 7 0,22-6 0,4 5 0,-10-6 0,6 0 0,-38 4 0,-4-3 0,-19 3 0,-5-4 0,-9 0 0,-3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21:40:34.791"/>
    </inkml:context>
    <inkml:brush xml:id="br0">
      <inkml:brushProperty name="width" value="0.2" units="cm"/>
      <inkml:brushProperty name="height" value="0.2" units="cm"/>
      <inkml:brushProperty name="color" value="#FEFA00"/>
    </inkml:brush>
  </inkml:definitions>
  <inkml:trace contextRef="#ctx0" brushRef="#br0">1 15 24575,'21'-3'0,"-1"3"0,-2-3 0,2-1 0,6 3 0,1-3 0,-1 4 0,26 0 0,-26 0 0,25 0 0,-18 0 0,9 0 0,1 0 0,9 0 0,-23 0 0,23 0 0,4 0 0,2 0 0,11 0 0,-14 0 0,1 0 0,12 0 0,-22 0 0,19 0 0,-10 8 0,-9-6 0,6 5 0,-26-7 0,-6 0 0,-2 0 0,-8 0 0,-2 0 0,-2 0 0,3 3 0,0-2 0,3 1 0,0-2 0,-3 0 0,8 0 0,-7 0 0,7-2 0,-5 1 0,-3-2 0,0 3 0,-3 0 0,0 0 0,0 0 0,0 0 0,0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21:41:31.519"/>
    </inkml:context>
    <inkml:brush xml:id="br0">
      <inkml:brushProperty name="width" value="0.2" units="cm"/>
      <inkml:brushProperty name="height" value="0.2" units="cm"/>
      <inkml:brushProperty name="color" value="#FEFA00"/>
    </inkml:brush>
  </inkml:definitions>
  <inkml:trace contextRef="#ctx0" brushRef="#br0">3383 121 24575,'-19'-3'0,"-4"0"0,9 0 0,-10 3 0,4-3 0,-19-3 0,9 4 0,-22-10 0,23 11 0,-23-12 0,22 12 0,-22-12 0,10 12 0,-1-9 0,4 9 0,19-6 0,-5 7 0,-7-3 0,11 0 0,-16 3 0,26-3 0,-7 0 0,6 3 0,0-3 0,3 3 0,1 0 0,-1 0 0,2 0 0,-1-3 0,2 3 0,-3-3 0,3 3 0,-5 0 0,1 0 0,-2 0 0,1 0 0,-8 0 0,3 0 0,-9 0 0,9 0 0,-2 0 0,-1 0 0,6 0 0,-5 0 0,6 0 0,-7-4 0,9 3 0,-8-3 0,11 4 0,-4 0 0,2 0 0,-3 0 0,0-2 0,0 1 0,0-1 0,1 2 0,1 0 0,-1 0 0,2 0 0,0 0 0,0 0 0,1 0 0,-2-3 0,-2 2 0,0-1 0,1 2 0,-1 0 0,0 0 0,3 0 0,-3 0 0,6 0 0,-5 0 0,4 0 0,-4 0 0,2 0 0,-3 0 0,2 0 0,-7 0 0,6 0 0,-14 0 0,12 0 0,-17 0 0,9 0 0,-11 0 0,6 0 0,6 0 0,2 0 0,6 0 0,-6 0 0,-2 0 0,-6 0 0,9 0 0,-1 0 0,9 0 0,-9 0 0,4 0 0,-4 0 0,1 0 0,4 2 0,-4-1 0,-2 2 0,6-1 0,-5-1 0,-1 5 0,8-5 0,-12 3 0,12-4 0,-14 0 0,12 3 0,-17-3 0,15 3 0,-9-3 0,13 0 0,-1 0 0,0 0 0,3 0 0,0 0 0,0 0 0,3 0 0,-3 3 0,3-3 0,-2 3 0,1-3 0,-10 0 0,6 3 0,-5-3 0,5 3 0,-5-3 0,-4 0 0,1 3 0,-6-3 0,5 3 0,-6-3 0,0 0 0,0 0 0,-1 4 0,8-3 0,-6 3 0,5-4 0,-6 4 0,1-3 0,-1 2 0,1 1 0,-1-3 0,6 3 0,-5 0 0,-8-3 0,4 7 0,-23-7 0,22 6 0,-22 1 0,23-3 0,-10 5 0,19-9 0,-5 7 0,14-7 0,-6 5 0,10-5 0,-2 2 0,6-1 0,-2-1 0,-1 4 0,-1-2 0,-1 1 0,-1 1 0,3-2 0,-6 3 0,3-2 0,0 1 0,0-2 0,1 3 0,1 0 0,-1 0 0,-1 0 0,2 0 0,-4 0 0,5 0 0,-6 0 0,3 0 0,0 0 0,0-3 0,3 5 0,-2-4 0,1 4 0,-4-2 0,4 3 0,-1-3 0,-1 6 0,0-3 0,0 3 0,-3 0 0,1 6 0,-2-5 0,2 6 0,2-7 0,3-1 0,0 1 0,-4 12 0,3-9 0,-5 8 0,8-11 0,-4 0 0,5 0 0,-5 6 0,5-5 0,-1 3 0,-2 15 0,2-17 0,-3 17 0,-2-8 0,3-1 0,-1 9 0,-1-5 0,7-6 0,-7 5 0,7-5 0,-7 6 0,7-6 0,-2 4 0,3-10 0,0 4 0,0 0 0,-4 2 0,3 6 0,-3-9 0,0 19 0,3-22 0,-3 22 0,0-16 0,3 0 0,-3 4 0,4-10 0,0 4 0,0 0 0,0-4 0,-2 4 0,1 0 0,-2 2 0,3 0 0,0-2 0,0 0 0,0 2 0,0 19 0,0-9 0,0 9 0,0-13 0,0 13 0,0-9 0,0 22 0,4-23 0,-3 23 0,3-28 0,0 13 0,-3-17 0,7 6 0,-7 0 0,5-6 0,-5 5 0,2-12 0,-3 5 0,0-6 0,0 0 0,0-3 0,0 9 0,0-1 0,0 9 0,0 1 0,0 12 0,0-16 0,0 14 0,3-17 0,-2 31 0,6-25 0,-6 23 0,1-29 0,2 6 0,1 1 0,0-1 0,-1 0 0,2 13 0,-5-9 0,9 33 0,-5-30 0,0 31 0,3-35 0,-7 10 0,9 0 0,-9-18 0,12 29 0,-12-30 0,9 19 0,-5-12 0,0-8 0,2 0 0,-4-8 0,0 1 0,0-2 0,-3 1 0,0-2 0,2 3 0,-1 0 0,2 0 0,-1 0 0,-1 6 0,4-5 0,-4 6 0,2-1 0,-1-5 0,-1 12 0,5-5 0,-2 0 0,5 16 0,-3-20 0,-2 11 0,2-15 0,-6-3 0,6 0 0,-6 2 0,3-1 0,-1 1 0,2 1 0,-1-2 0,0 7 0,-1-6 0,3 14 0,2-6 0,-2 1 0,8 23 0,-11-19 0,11 21 0,-12-25 0,5-5 0,-5 3 0,5-1 0,-2 3 0,3-2 0,-1-9 0,0 3 0,-3-6 0,0 3 0,0-3 0,0 2 0,0-1 0,0 2 0,0-3 0,-3-1 0,6 1 0,-6 3 0,5-2 0,-1 1 0,-1-2 0,2 3 0,-1-3 0,2 6 0,0-6 0,-1 3 0,1-1 0,0 2 0,0-1 0,0 2 0,0-4 0,0 1 0,0-5 0,-3 3 0,3-3 0,-3 0 0,3 3 0,0-3 0,0 3 0,0 0 0,0 0 0,0 0 0,0 0 0,-1 0 0,4 2 0,-2-1 0,4 1 0,-5 1 0,3-2 0,0 1 0,-3-2 0,3-3 0,-3 3 0,0-3 0,0 0 0,0 0 0,0-1 0,2 2 0,-1-1 0,1 2 0,1-4 0,-3 4 0,6-1 0,-6-1 0,6 0 0,3 0 0,-1 1 0,4 1 0,-6 0 0,0-2 0,-1 3 0,1-3 0,0 3 0,0-6 0,0 6 0,-3-3 0,0 0 0,-1 3 0,2-6 0,-1 5 0,2-4 0,-4 4 0,4-4 0,-2 2 0,3-1 0,6-1 0,-4 4 0,10-4 0,-4 5 0,0-5 0,5 7 0,-12-4 0,12 4 0,-5 0 0,6-3 0,0 2 0,-6-3 0,4 4 0,-13-4 0,13 0 0,-13-2 0,7 2 0,-6-1 0,0 2 0,0-4 0,0 4 0,0-4 0,-1 2 0,1-1 0,0-1 0,6 5 0,-4-5 0,4 6 0,-6-6 0,0 1 0,0-2 0,0 0 0,0 3 0,-1-2 0,8 1 0,-6 1 0,12-3 0,-12 3 0,12 1 0,-5-3 0,11 7 0,10-7 0,-7 6 0,19-6 0,-11 9 0,0-8 0,-2 8 0,-1-9 0,3 9 0,1-8 0,9 10 0,-10-11 0,1 6 0,-4-7 0,0 0 0,-16 2 0,15-1 0,-18 2 0,5-3 0,-6 0 0,-2 0 0,-7 0 0,1 0 0,-5 0 0,3 2 0,-3-1 0,3 1 0,-3-2 0,3 0 0,-1 3 0,2-2 0,-1 1 0,2-2 0,5 4 0,-6-3 0,8 3 0,-9-4 0,3 0 0,-3 0 0,3 0 0,-3 0 0,0 0 0,2 0 0,-4 0 0,4 0 0,-2 0 0,1 0 0,-2 0 0,-2-3 0,3 3 0,0-3 0,3 1 0,0 1 0,0-4 0,6 4 0,-5-2 0,12-1 0,-5 3 0,6-2 0,-9 3 0,7 0 0,-7 0 0,15 0 0,-11 0 0,0 0 0,-10 0 0,-2-3 0,0 2 0,3-1 0,-6 2 0,3-3 0,-1 2 0,-1-4 0,4 2 0,1-3 0,-2 3 0,4-3 0,-8 6 0,3-3 0,-3 3 0,0-3 0,0 3 0,0-3 0,2 0 0,-1 3 0,4-6 0,5 6 0,-3-6 0,12 6 0,-12-5 0,25-2 0,-21 3 0,20-7 0,-4 11 0,-3-8 0,9 3 0,-13 0 0,0-3 0,0 7 0,0-6 0,-6 6 0,5-7 0,-14 4 0,6 0 0,-10-2 0,4 3 0,-2-3 0,3 0 0,-2 0 0,-2 0 0,1-2 0,0 1 0,9-7 0,2 2 0,6-5 0,-9 7 0,1-3 0,-2 8 0,-3-4 0,5-1 0,-6 3 0,0-1 0,3-1 0,-3 0 0,0-3 0,6 2 0,-8-2 0,9 2 0,-7-2 0,6-3 0,-7 3 0,6-2 0,-10 4 0,4-1 0,-2 2 0,0-3 0,3-3 0,-3 3 0,3-3 0,-2-3 0,2 5 0,-4-6 0,1 1 0,0 7 0,-1-6 0,-2 8 0,2-3 0,-4 0 0,6-6 0,-1 4 0,-1-4 0,3 6 0,-5 0 0,3 0 0,0 0 0,-3 0 0,3 1 0,-6-1 0,5 0 0,-3-6 0,5-2 0,-2 0 0,0-5 0,0 5 0,0-6 0,1 0 0,-1 6 0,0-4 0,-2 10 0,3-10 0,-3 10 0,-1-11 0,1 6 0,-1-8 0,4 1 0,-1 0 0,1 0 0,-4 0 0,1 1 0,-5-1 0,4 7 0,0-6 0,-1 5 0,-1-6 0,0 9 0,-2-7 0,5 7 0,-5-3 0,3-4 0,-1 10 0,-3-11 0,6 12 0,-6-12 0,7 6 0,-6-8 0,7 1 0,-1-18 0,2 13 0,-2-14 0,1 19 0,-3 0 0,0 6 0,2-4 0,-6 10 0,6-4 0,-6 6 0,4 0 0,-5 0 0,6 0 0,-6-6 0,6-20 0,-3 16 0,0-20 0,3 31 0,-6-13 0,7 4 0,-6 0 0,5 2 0,-5 6 0,2 0 0,0-6 0,-2-2 0,3-6 0,-1 6 0,-2-10 0,1 9 0,4-24 0,0 16 0,1-10 0,-3 13 0,2-14 0,-4 11 0,4-10 0,0 0 0,-1 9 0,2-22 0,1 23 0,-7-11 0,7 14 0,-7 0 0,7-5 0,-7 3 0,2 6 0,0 4 0,-2 9 0,1-10 0,1 6 0,-2-5 0,1 6 0,-2 0 0,0-12 0,4 3 0,-3-10 0,3 5 0,-4-1 0,0 8 0,0-6 0,0 12 0,0-12 0,0 12 0,0-12 0,0 11 0,0-4 0,0 0 0,0 7 0,0-13 0,-3 13 0,3-7 0,-6 1 0,3 4 0,0-4 0,-4-2 0,2 0 0,-2-1 0,-4-18 0,3 15 0,-5-29 0,8 22 0,-14-22 0,16 23 0,-12-4 0,8-5 0,-1 15 0,-3-16 0,2 13 0,-8-13 0,10 16 0,-9-15 0,12 25 0,0-3 0,-1 5 0,1 2 0,-2-3 0,3 2 0,-2 2 0,4 2 0,-4 3 0,2-5 0,-1 4 0,-1-5 0,4 3 0,-4 3 0,4-2 0,-7 1 0,5 1 0,-6-2 0,3 4 0,0-2 0,0 3 0,0-2 0,0 1 0,0-4 0,0 4 0,0-4 0,0 4 0,3-4 0,-2 4 0,2-4 0,-3 4 0,0-4 0,0 4 0,2-4 0,-1 4 0,2-4 0,-3 5 0,0-3 0,0 3 0,0 0 0,0-3 0,0 3 0,0-3 0,0 3 0,0 0 0,1-3 0,-1 3 0,0-3 0,-3 3 0,2 0 0,-1-3 0,2 3 0,0-3 0,0 3 0,0-3 0,0 3 0,-2-6 0,1 6 0,-4-3 0,4 3 0,-1-2 0,2 1 0,0-2 0,-3 3 0,3 0 0,-6 0 0,3 0 0,-3 0 0,0 0 0,0 0 0,1 0 0,-1 0 0,0 0 0,3 0 0,0 0 0,3 0 0,0 3 0,0-2 0,0 1 0,0-2 0,0 0 0,0 0 0,0 0 0,0 0 0,1 0 0,-1-2 0,0 1 0,-3-2 0,2 3 0,-1 0 0,2 0 0,0 0 0,0 0 0,0 0 0,-2 0 0,1 0 0,-4 0 0,4 0 0,-1 0 0,-1 0 0,2 0 0,-4 0 0,2 0 0,0 0 0,-3 0 0,3 0 0,-3-2 0,0 1 0,1-2 0,-1 3 0,2 0 0,-1 0 0,2-2 0,-3 1 0,-5-2 0,4 1 0,-2 1 0,7-2 0,2 3 0,-3 0 0,-6-3 0,-5-2 0,0 0 0,2-2 0,6 7 0,0-6 0,-6 2 0,7-2 0,-4 1 0,6 0 0,3 4 0,-3-2 0,3 1 0,3 1 0,0-1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21:33:41.09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1,'72'7,"-15"-4,-33 1,-4-4,12 4,-5-3,-2 6,4-4,-9 0,9 0,0-3,-6 0,5 0,-2 0,-3 0,8 3,-9 0,7 5,-5-1,2-1,-1-3,-1-1,2-1,1 2,-2-3,2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21:41:39.199"/>
    </inkml:context>
    <inkml:brush xml:id="br0">
      <inkml:brushProperty name="width" value="0.2" units="cm"/>
      <inkml:brushProperty name="height" value="0.2" units="cm"/>
      <inkml:brushProperty name="color" value="#FEFA00"/>
    </inkml:brush>
  </inkml:definitions>
  <inkml:trace contextRef="#ctx0" brushRef="#br0">0 0 24575,'22'0'0,"-5"0"0,-6 0 0,-1 0 0,8 0 0,2 0 0,6 0 0,0 0 0,0 4 0,13-3 0,-9 3 0,22 2 0,-29-4 0,15 4 0,-25-6 0,5 3 0,-6-3 0,0 3 0,0-3 0,-3 0 0,0 0 0,-3 0 0,0 0 0,2 0 0,-1 0 0,4 0 0,-2 0 0,3 3 0,0-3 0,6 3 0,15-3 0,-3 4 0,22-3 0,2 7 0,-9-4 0,19 1 0,-21 5 0,-1-8 0,10 4 0,-22-2 0,9-3 0,-19 3 0,17-4 0,-14 0 0,16 0 0,-12 0 0,-8 0 0,0 0 0,-7 0 0,-1 0 0,1 0 0,-2-3 0,1 2 0,-5-1 0,6 2 0,-6 0 0,3-3 0,-1 2 0,-1-1 0,2 2 0,4 0 0,-2 0 0,6 0 0,1 0 0,-4 0 0,1 0 0,3-4 0,-7 3 0,7-3 0,-9 1 0,3 3 0,-6-5 0,3 4 0,-3-4 0,-3 4 0,0-2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21:27:47.77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48,'58'0,"-7"0,-42 0,11 0,14 0,-12 0,15 0,-21-3,10 2,4-1,-2 2,3 0,-6 0,1 0,3-3,-2 3,-1-3,0 3,5 0,-8 0,15 0,-17 0,4 0,5 0,-10 0,10 0,-5 0,-1 0,6 0,-5 0,8 0,-7 0,8 0,-13-3,9 3,1-7,-2 6,9-3,-12 4,-6 0,13-4,-11 3,5-3,10 4,-21 0,20 0,-14 0,4 0,2 0,-2 0,0 0,14 0,-11 0,23 0,-22 0,9 0,0 0,3 0,1 0,-4 0,-13 0,0 0,6 0,-11 0,9 0,1 0,-2 0,22 0,-21 0,9 0,-13 0,0 0,13 0,4 0,-1 0,10 0,17 0,-29 0,36 0,-43 0,10 0,-4 0,-13 0,26 0,-26 0,38 0,-41 0,16 0,-13 0,1 0,12 0,15 0,4 0,-4 0,11 0,-6 0,0 0,32 0,-55 0,55 0,-58 0,13 0,-22 0,-10 0,29 0,-25 0,25 0,-23 0,6 0,4 0,-4 0,3 0,-4 0,13 0,5 0,-7 0,28 8,14-6,13 5,-36-6,1-2,41 1,-22 0,20 0,-37 0,11 0,-14 0,13 0,-28 0,4 0,-32-2,19 1,-8-2,10 3,5 0,-15 0,16 0,-13 0,0-3,0 2,1-3,-1 4,5 0,-10 0,11 0,-7 0,17 0,6 0,-5 0,-4 0,0 0,-10 0,24 0,-11-6,13 4,-12-4,-4 6,13 0,-25 0,17 0,-32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21:41:45.973"/>
    </inkml:context>
    <inkml:brush xml:id="br0">
      <inkml:brushProperty name="width" value="0.2" units="cm"/>
      <inkml:brushProperty name="height" value="0.2" units="cm"/>
      <inkml:brushProperty name="color" value="#FEFA00"/>
    </inkml:brush>
  </inkml:definitions>
  <inkml:trace contextRef="#ctx0" brushRef="#br0">1 9 24575,'15'6'0,"-1"-2"0,-8-2 0,-3 1 0,5-2 0,-4 1 0,5-2 0,-3 0 0,0 0 0,2 0 0,-1 0 0,4 0 0,-2 0 0,1 0 0,7 0 0,0 0 0,10 0 0,-8 0 0,6 0 0,-11 0 0,4-2 0,-6 1 0,-3-2 0,2 3 0,-4 0 0,1 0 0,-2 0 0,9 0 0,-4 0 0,7 0 0,-6-2 0,0 1 0,0-2 0,0 3 0,0 0 0,6-4 0,-5 3 0,3-2 0,-5 3 0,-4 0 0,1-3 0,-2 2 0,0-1 0,0 2 0,0 0 0,0 0 0,3 0 0,6 0 0,-1 0 0,10 0 0,-4 0 0,6 0 0,1 0 0,-1 0 0,-6 0 0,-2 0 0,-6 0 0,0 0 0,-3 0 0,2 2 0,-4-1 0,1 2 0,-2-3 0,3 0 0,-3 2 0,3-1 0,-3 1 0,0-2 0,0 0 0,0 0 0,0 0 0,0 0 0,2 0 0,-1 0 0,1 0 0,-2 3 0,0-2 0,3 1 0,-3-2 0,3 0 0,0 0 0,0 0 0,3 3 0,-3-2 0,0 1 0,-1-2 0,1 0 0,3 0 0,6 0 0,-7 0 0,7 0 0,-9 0 0,0 0 0,3 0 0,-6 0 0,3 0 0,-3 0 0,9 0 0,-5 0 0,9 3 0,-7-2 0,-1 1 0,-1-2 0,-2 0 0,-2 0 0,-2 3 0,-2 6 0,-4 0 0,1 12 0,-6-1 0,2 6 0,-3 1 0,3-8 0,1 6 0,1-12 0,3 12 0,-3-11 0,0 4 0,3-9 0,-3 0 0,3-1 0,0-1 0,0 1 0,0-2 0,0 0 0,0 0 0,0 0 0,0 0 0,0 0 0,3 3 0,-3 0 0,3 3 0,-3 0 0,0 6 0,0-5 0,0 6 0,0-1 0,0-5 0,0 12 0,0-12 0,0 12 0,0-5 0,0 0 0,0 4 0,0-4 0,0-3 0,0 1 0,0-9 0,0 3 0,0 0 0,0 0 0,0 0 0,0-1 0,0-1 0,0 7 0,0-1 0,4 10 0,-3-7 0,3-1 0,-4-6 0,0 0 0,2-3 0,-1 2 0,2-4 0,-3 2 0,0-3 0,0 0 0,-11-8 0,6 0 0,-9-4 0,8 4 0,3-1 0,-5 0 0,4-1 0,-5 2 0,3 2 0,0-3 0,1 2 0,-1-1 0,-3 2 0,0 0 0,-3 0 0,0 0 0,0 0 0,0 0 0,0-3 0,0 3 0,3-3 0,1 3 0,2 0 0,0 0 0,0 0 0,0 0 0,0 0 0,0 0 0,0 0 0,0 0 0,0 0 0,0 0 0,0 0 0,0 0 0,0 0 0,1-3 0,-1 3 0,0-3 0,0 0 0,0 3 0,0-3 0,0 3 0,0 0 0,0 0 0,0 0 0,-3 0 0,3 0 0,-5 0 0,4 0 0,-2 0 0,1 0 0,1 0 0,-4-3 0,4 3 0,-1-3 0,2 3 0,0 0 0,0 0 0,-3 0 0,3-3 0,-3 3 0,3-3 0,-2 3 0,1-3 0,-1 3 0,-1-3 0,2 3 0,-4 0 0,5-2 0,-11 1 0,9-2 0,-8 3 0,9 0 0,-4 0 0,4 0 0,-1 0 0,-1 0 0,2 0 0,-1 0 0,-1 0 0,3 0 0,-3 0 0,3 0 0,0 0 0,0 0 0,0 0 0,0 0 0,0 0 0,1 0 0,-1 0 0,0 0 0,0 0 0,0 0 0,0 0 0,0 0 0,-3 0 0,3 0 0,-6 0 0,6 0 0,-8 0 0,4 0 0,-4 0 0,2 0 0,0 0 0,0 0 0,3 0 0,0 0 0,3 0 0,0 0 0,0-2 0,-2 1 0,1-2 0,-4 1 0,2 1 0,-3-2 0,3 1 0,-3 1 0,3-2 0,-3 3 0,0 0 0,3 0 0,1 0 0,2 0 0,0 0 0,-3 0 0,2 0 0,-4 0 0,5 0 0,-3 0 0,0 0 0,3 0 0,-5 0 0,4 0 0,-2 0 0,4-2 0,1-2 0,2-1 0,2-1 0,-3-3 0,2 0 0,-1-3 0,-1 0 0,2 0 0,-1 3 0,-1-2 0,2 4 0,-1-4 0,2 2 0,0-1 0,0 2 0,0 2 0,0 0 0,0-3 0,0 3 0,0-3 0,0 3 0,2-2 0,-1 1 0,2-4 0,-3 2 0,0-1 0,0-1 0,0-1 0,0 2 0,0-1 0,-3 3 0,2 1 0,-4-4 0,4 4 0,-4-4 0,1-5 0,0 3 0,-2-5 0,1-1 0,1 8 0,0-3 0,4 2 0,-2 2 0,1-4 0,-1 2 0,2 0 0,0 3 0,0 0 0,0 1 0,0 1 0,0-1 0,0 2 0,0 0 0,0 0 0,0 0 0,0 0 0,2 0 0,-1 0 0,1 0 0,1 3 0,-2-5 0,4 4 0,-4-5 0,4 3 0,-4-2 0,4 1 0,-2-1 0,1 2 0,1 0 0,-5 0 0,6 0 0,-6 0 0,6 0 0,-6 0 0,6 0 0,-3 0 0,0 0 0,0 0 0,-3 0 0,0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21:41:58.048"/>
    </inkml:context>
    <inkml:brush xml:id="br0">
      <inkml:brushProperty name="width" value="0.2" units="cm"/>
      <inkml:brushProperty name="height" value="0.2" units="cm"/>
      <inkml:brushProperty name="color" value="#FEFA00"/>
    </inkml:brush>
  </inkml:definitions>
  <inkml:trace contextRef="#ctx0" brushRef="#br0">1806 103 24575,'-12'-9'0,"0"0"0,6 6 0,-2-2 0,1 1 0,-4 1 0,2-2 0,-3 1 0,0-2 0,0 3 0,0-2 0,-6 4 0,5-4 0,-12 4 0,5-5 0,-6 5 0,-13-3 0,9 0 0,-9 3 0,13-3 0,-13-2 0,16 4 0,-15-4 0,18 6 0,0 0 0,-4 0 0,4 0 0,3 0 0,-1 0 0,4-2 0,1 1 0,-2-2 0,4 3 0,2 0 0,-3 0 0,0 0 0,0 0 0,0 0 0,0 0 0,0 0 0,-6 4 0,-7 1 0,4 0 0,-9 3 0,19-7 0,-39 10 0,33-6 0,-34 7 0,40-9 0,-13 5 0,7-3 0,-9 4 0,6-2 0,2-2 0,6 0 0,0-2 0,3 0 0,-2 3 0,2-3 0,-3 3 0,0 0 0,0-3 0,0 3 0,0-3 0,-6 4 0,4-1 0,-4 1 0,6-1 0,0 0 0,3 0 0,-2 0 0,2 0 0,-3 0 0,3 0 0,0 0 0,0 0 0,3-3 0,-3 5 0,3-4 0,0 5 0,0-3 0,-2 2 0,1-1 0,-4 4 0,4-2 0,-1 0 0,-3 5 0,1-4 0,-5 2 0,6-3 0,0-3 0,1 0 0,1 2 0,-1 1 0,2 1 0,0 1 0,0-5 0,0 6 0,0-3 0,0 3 0,0-3 0,-1 9 0,1-10 0,-2 9 0,-3-2 0,4-2 0,-4 4 0,2-5 0,3 0 0,-4 6 0,3-4 0,-1 10 0,2-13 0,-3 13 0,2-7 0,-2 10 0,2-5 0,-2 3 0,3-9 0,1 9 0,0-12 0,1 12 0,0-5 0,-3 0 0,7 4 0,-7-4 0,2 6 0,1-6 0,-4 5 0,1 8 0,-3-4 0,-1 10 0,3-13 0,-1 1 0,0-1 0,4-6 0,-2 4 0,2-4 0,0 6 0,1 0 0,1-6 0,3 5 0,-3-14 0,3 26 0,0-26 0,-4 26 0,3-20 0,-3 9 0,2-6 0,1 5 0,-5-5 0,5-1 0,-3 6 0,1-11 0,2 10 0,-1-4 0,2 6 0,0-6 0,0 5 0,0 7 0,0 35 0,0-5 0,0 18 0,0-24 0,0-14 0,0 10 0,-4-22 0,3 9 0,-3 0 0,4-10 0,0 24 0,0-11 0,6 38 0,-4-31 0,4 14 0,0-23 0,-4-11 0,10 23 0,-11-22 0,9 9 0,-9-13 0,3 0 0,2 13 0,-4-9 0,10 22 0,-6-23 0,7 24 0,-8-30 0,5 14 0,-2-4 0,1-3 0,4 22 0,-4-23 0,-1 10 0,-1-12 0,-6-10 0,7 7 0,-7-7 0,7 9 0,-5-6 0,8 17 0,-4-20 0,0 21 0,-2-25 0,-2 6 0,1-10 0,1 2 0,-1 5 0,0-6 0,3 8 0,-4-9 0,4 9 0,-1-7 0,2 7 0,-3-9 0,1 3 0,0-3 0,-2 2 0,1-4 0,-4 2 0,4-3 0,-2 0 0,3-1 0,-3 1 0,0 0 0,0 0 0,0 0 0,0 0 0,3-3 0,-3 3 0,3 0 0,0 0 0,0 3 0,0-3 0,2 0 0,-1 0 0,1 0 0,1 0 0,-2 0 0,1-1 0,1 4 0,0-2 0,3 4 0,0-5 0,0 3 0,0 0 0,-1-3 0,8 8 0,-6-4 0,5 2 0,-6-4 0,-3-2 0,3 0 0,-6 0 0,3-3 0,-1 2 0,-1-1 0,2-1 0,-3 0 0,0-1 0,2 2 0,-1-1 0,4 2 0,-2-1 0,0-1 0,9 3 0,-7-5 0,7 6 0,-6-6 0,0 1 0,0 1 0,0-3 0,-1 6 0,1-6 0,7 3 0,-6-3 0,5 3 0,-6-3 0,0 3 0,0 0 0,0-3 0,-3 3 0,8 0 0,-1 1 0,3 2 0,6 3 0,-5-6 0,6 5 0,13-7 0,-10 7 0,11-7 0,-14 7 0,-9-7 0,7 6 0,-8-3 0,4 0 0,-3-1 0,1-3 0,-4 0 0,4 0 0,-6 0 0,6 4 0,-5-3 0,6 3 0,-1-4 0,-5 3 0,12-3 0,-12 3 0,17-1 0,-15-1 0,15 6 0,-19-6 0,13 2 0,-13-3 0,7 0 0,-6 0 0,6 0 0,-5 0 0,12 0 0,-12 0 0,12 0 0,-5 0 0,0 0 0,4 0 0,-4 0 0,6 0 0,-8 0 0,-1 3 0,-8-2 0,3 1 0,0-2 0,0 0 0,-3 0 0,2 3 0,-1-2 0,8 1 0,-5-2 0,30 0 0,-18 0 0,32 0 0,-27 0 0,9 0 0,-13 0 0,0 0 0,0 0 0,-6 0 0,5 0 0,-14 0 0,4 0 0,-7 0 0,1-2 0,10 1 0,-6-2 0,17 1 0,-15 1 0,15-5 0,-11 5 0,8-7 0,-1 7 0,0-3 0,0 0 0,0 3 0,14-3 0,-20 4 0,17-4 0,-8 0 0,-6-1 0,6-2 0,-17 7 0,0-6 0,-3 6 0,0-3 0,0 3 0,0-3 0,3 0 0,-3 0 0,9-4 0,-8 4 0,9-5 0,-8 2 0,1-2 0,7 0 0,-6-1 0,5 2 0,-6 1 0,6-5 0,-4 4 0,4-4 0,-6 5 0,6-5 0,-4 1 0,4-5 0,0 5 0,-4-2 0,4 2 0,-6-2 0,5-2 0,-4 4 0,4-2 0,-7 6 0,-2 1 0,1-1 0,0-3 0,3 2 0,0-4 0,0 2 0,-1-3 0,4-6 0,-3 4 0,16-17 0,-16 18 0,13-11 0,-16 15 0,3-3 0,0 0 0,0 0 0,-3 3 0,2-2 0,-2 4 0,1-4 0,1 2 0,-4-3 0,4 0 0,0-6 0,2 4 0,0-10 0,-2 10 0,-3-4 0,4 6 0,-9 0 0,8 0 0,-6-6 0,7 4 0,-3-10 0,5 4 0,-4-6 0,6 0 0,-7 6 0,11-18 0,-10 15 0,15-29 0,-10 23 0,3-11 0,-1 14 0,-9 6 0,3 2 0,-5 9 0,5-9 0,-6 7 0,8-7 0,-9 6 0,4 0 0,-2 1 0,5-8 0,-3 6 0,5-5 0,-5-1 0,4 6 0,-4-5 0,0 6 0,3-7 0,-4 6 0,2-5 0,-1 6 0,-4 0 0,2 3 0,0-9 0,-2 7 0,3-7 0,-4 6 0,6-11 0,-3 2 0,1-5 0,0 8 0,-2 0 0,4-15 0,1 4 0,-3-10 0,1 12 0,-4 1 0,1 0 0,2 6 0,-7-4 0,9-9 0,-7 10 0,8-15 0,-9 7 0,6 1 0,-6-1 0,3 13 0,0 0 0,-3-2 0,7-7 0,-7 1 0,3 6 0,0-4 0,-3-9 0,6 4 0,-6-4 0,7 8 0,-7 5 0,3-6 0,-4 6 0,0-4 0,4 4 0,-3-6 0,3 0 0,-4-1 0,0-12 0,0 10 0,0-4 0,0 8 0,0 12 0,0-12 0,0 14 0,0-6 0,-3 8 0,2-3 0,-1-7 0,2 9 0,-3-8 0,2-11 0,-1 13 0,-2-22 0,3 27 0,-3-6 0,4 7 0,-3-1 0,3-8 0,-3 6 0,-1-17 0,3 9 0,-5-4 0,5 0 0,-5 5 0,5-6 0,-6 6 0,3-4 0,0 4 0,-3 0 0,3-5 0,-2 12 0,-3-17 0,3 15 0,-1-8 0,0 4 0,3 6 0,-2-5 0,1 0 0,-3-2 0,4 3 0,-4-7 0,4 13 0,-3-7 0,4 6 0,-5 0 0,7 0 0,-7 3 0,7-3 0,-4 6 0,1-5 0,1 4 0,0-2 0,1 1 0,-2 1 0,1-1 0,-2 2 0,4 0 0,-4 0 0,2-3 0,-1 3 0,-1-3 0,2 0 0,-3 3 0,3-3 0,-3 3 0,3 0 0,-3-2 0,0 1 0,3-1 0,-5-1 0,4 2 0,-5-1 0,3-1 0,-2 0 0,1 0 0,-1 0 0,2 3 0,0-2 0,-3-2 0,0-4 0,-3 4 0,3-4 0,-2 8 0,1-3 0,1 0 0,1 3 0,2 0 0,0-2 0,0 4 0,-3-5 0,3 3 0,-3 1 0,3-1 0,-5-3 0,4 2 0,-5-1 0,6 2 0,-2 0 0,1 0 0,-1 0 0,2 0 0,-3 3 0,2-2 0,-1 1 0,2-2 0,-3 3 0,3-2 0,-5 4 0,4-4 0,-4 2 0,1-3 0,-1 2 0,-1-1 0,2 2 0,-1-1 0,2-1 0,-3 2 0,0-3 0,0 3 0,3-3 0,-2 6 0,2-6 0,-3 3 0,0 0 0,-6-4 0,4 6 0,-4-5 0,0 5 0,4-4 0,-10 4 0,13-4 0,-13 4 0,13-1 0,-7-1 0,3 2 0,-4-1 0,3 2 0,-2-3 0,6 2 0,0-1 0,0-1 0,0 2 0,1-1 0,-1 2 0,0 0 0,-6-4 0,4 3 0,-10-3 0,10 4 0,-11 0 0,12 0 0,-5 0 0,0 0 0,4 0 0,-4 0 0,6-3 0,3 3 0,-3-3 0,3 3 0,-3 0 0,0 0 0,-6 0 0,5 0 0,-12 0 0,5-4 0,-19 3 0,11-3 0,-24 4 0,23 0 0,-10 0 0,22 0 0,0 0 0,7 0 0,-2 0 0,1 0 0,-1 0 0,0 0 0,-6 0 0,4 0 0,-11 0 0,6 0 0,-8 0 0,1 0 0,0 0 0,0 0 0,0 0 0,-1 0 0,8 0 0,-6 0 0,14 0 0,-6 0 0,7 0 0,1 0 0,-2 0 0,4 0 0,-1 0 0,2 0 0,0 0 0,0 0 0,-3 3 0,3-2 0,-5 1 0,1-2 0,-2 0 0,3 0 0,-2 0 0,4 0 0,-4 0 0,5 0 0,-3 0 0,3 0 0,0 0 0,0 3 0,0-2 0,0 1 0,0-2 0,-2 0 0,1 0 0,-1 0 0,-1 3 0,2-2 0,-1 1 0,2-2 0,0 0 0,0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21:35:33.58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41,'88'-7,"-20"6,-29-5,1 6,-11 0,10 0,-13 0,-6-3,10 2,-10-1,10 2,-3-3,-5 2,9-1,-8 2,7 0,10 0,-11 0,23 0,-29 0,28 0,-15 0,6 0,-2 0,-1-6,3 4,-6-4,-7 6,-10 0,5 0,5 3,0 0,0 0,0 4,17-6,-11 3,4-4,-22 0,19 0,-16 0,11 0,-2 2,-12-1,14 2,-6-3,2 0,-1 0,-1 0,0 0,9 0,-5 0,-2 0,-2 0,-4 0,7 2,0 1,-5 3,3 0,-4 0,7 0,-5 0,12 1,-16-3,18 2,-18-2,5-1,5 0,-9-6,11-3,-9 2,1-1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21:42:06.139"/>
    </inkml:context>
    <inkml:brush xml:id="br0">
      <inkml:brushProperty name="width" value="0.2" units="cm"/>
      <inkml:brushProperty name="height" value="0.2" units="cm"/>
      <inkml:brushProperty name="color" value="#FEFA00"/>
    </inkml:brush>
  </inkml:definitions>
  <inkml:trace contextRef="#ctx0" brushRef="#br0">1 24 24575,'22'-3'0,"4"-4"0,-6 6 0,6-6 0,-6 6 0,4-3 0,-10 4 0,4 0 0,-6 0 0,6 0 0,-5 0 0,3 0 0,2 0 0,-8 0 0,15 0 0,-11 0 0,10 0 0,-10 0 0,10 0 0,-10 0 0,4 0 0,-6 0 0,0 0 0,0 0 0,-3 0 0,2 0 0,-4 0 0,1 0 0,1 0 0,0 0 0,3 0 0,6 0 0,2 0 0,6 0 0,0 0 0,14 6 0,2-5 0,0 6 0,11-7 0,-24 0 0,10 0 0,-13 0 0,-6 0 0,-2 0 0,-6 0 0,-2 0 0,1 0 0,-5 0 0,3 0 0,0 0 0,-3 0 0,3 0 0,-3 0 0,0 0 0,0 0 0,2-3 0,-1 2 0,1-1 0,-2 2 0,3 0 0,-3 0 0,6 0 0,-3 0 0,3 0 0,6 0 0,2 3 0,0-2 0,-2 3 0,-6-1 0,-3-2 0,2 1 0,-4-2 0,7 0 0,-7 0 0,4 0 0,-5 0 0,0 0 0,0 0 0,0 0 0,0 0 0,0 0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21:42:15.508"/>
    </inkml:context>
    <inkml:brush xml:id="br0">
      <inkml:brushProperty name="width" value="0.2" units="cm"/>
      <inkml:brushProperty name="height" value="0.2" units="cm"/>
      <inkml:brushProperty name="color" value="#FEFA00"/>
    </inkml:brush>
  </inkml:definitions>
  <inkml:trace contextRef="#ctx0" brushRef="#br0">3 33 24575,'16'-6'0,"7"1"0,-15 5 0,16 0 0,19 0 0,-10 0 0,13 0 0,-9 6 0,-1-5 0,20 12 0,-14-12 0,10 11 0,-22-6 0,3 1 0,-15-3 0,-6-4 0,-3 3 0,2-3 0,-4 3 0,1-3 0,-2 0 0,0 0 0,0 0 0,3 0 0,-3 0 0,6 0 0,-6 0 0,5 0 0,-1 0 0,-1 0 0,2 0 0,-4 0 0,4 0 0,-5 0 0,6 0 0,-6 0 0,6 0 0,-3 0 0,9 0 0,-5 0 0,3 0 0,-7 0 0,-1 0 0,1 0 0,3 0 0,0 0 0,0 0 0,-3 0 0,0 0 0,-3 0 0,2 2 0,-1-1 0,4 2 0,-4-3 0,4 0 0,-4 0 0,4 0 0,-4 0 0,4 0 0,-2 0 0,3 0 0,6 0 0,-4 0 0,10 0 0,-10 0 0,10 0 0,-4 0 0,6 0 0,0 0 0,-6 0 0,-1 0 0,-8 0 0,-1 0 0,-2 0 0,-2 0 0,0 0 0,0 0 0,0 0 0,0 0 0,0 0 0,0 0 0,2 0 0,-1 0 0,2 0 0,-1 0 0,-1 0 0,1-3 0,1 2 0,-2-1 0,1 2 0,-2 0 0,0-3 0,0 3 0,0-3 0,0 3 0,0 0 0,0 0 0,0-3 0,2 3 0,-1-3 0,4 3 0,-2 0 0,3-3 0,0 3 0,0-3 0,-3 3 0,0-3 0,-1 3 0,2-3 0,-1 3 0,-1 0 0,-2 0 0,0 0 0,0 0 0,0 0 0,0 0 0,0 0 0,3 0 0,0 0 0,0 0 0,0 0 0,-1 0 0,2 0 0,1 0 0,1 0 0,7 0 0,-9 0 0,8 0 0,-9 0 0,3 0 0,0 0 0,-3 0 0,0 0 0,-3 0 0,0 0 0,0 0 0,0 0 0,-1 0 0,1 0 0,0 0 0,0 0 0,0 0 0,0 0 0,0 0 0,0 0 0,3 0 0,0 0 0,0 0 0,2 0 0,-1 0 0,1 0 0,1 0 0,0 0 0,0 0 0,0 0 0,0 0 0,0 0 0,0 0 0,-1 0 0,1 0 0,0 0 0,-3 0 0,3 0 0,-6-3 0,3 3 0,-3-3 0,0 3 0,0 0 0,0 0 0,0 0 0,0-3 0,-1 3 0,1-3 0,3 3 0,0 0 0,0 0 0,3-2 0,-6 1 0,6-2 0,-6 3 0,3 0 0,-1 0 0,-1-2 0,4 1 0,-4-4 0,4 4 0,-4-2 0,4 3 0,-2-2 0,3 1 0,0-2 0,0 1 0,-3 1 0,-1-2 0,1 3 0,0 0 0,1 0 0,-2 0 0,-2 0 0,3 0 0,0 0 0,9 0 0,-4 0 0,4 0 0,0 0 0,-4 0 0,4 0 0,-9 0 0,0 0 0,-3 0 0,-1 0 0,1-2 0,0 1 0,0-1 0,3-1 0,-3 2 0,3-1 0,-3 2 0,0 0 0,0 0 0,0 0 0,0 0 0,0 2 0,-3 2 0,0 1 0,-3 1 0,0 0 0,0 3 0,0-2 0,0 4 0,0-2 0,-4 9 0,3-4 0,-3 4 0,4-6 0,0 6 0,0-7 0,0 6 0,0-10 0,0 2 0,0-1 0,0-1 0,0 1 0,0-2 0,0 0 0,0 0 0,0 0 0,0 0 0,0 0 0,0 0 0,0 3 0,0 0 0,0 3 0,0 0 0,0-1 0,0 1 0,0 0 0,0 5 0,0-6 0,0 5 0,0-6 0,0 2 0,0-3 0,0-1 0,0-2 0,0 3 0,0-2 0,0 1 0,0 1 0,0-3 0,0 3 0,0-1 0,0 2 0,0 2 0,0-1 0,0 1 0,0 0 0,0 0 0,0-3 0,0 0 0,0-3 0,0 2 0,0-1 0,0 2 0,0-3 0,0 2 0,0 1 0,0 1 0,0 1 0,0-5 0,0 3 0,0 0 0,0-3 0,0 3 0,0-3 0,0 0 0,0 0 0,0 0 0,0-1 0,0 1 0,0 0 0,-5-2 0,1-2 0,-5-2 0,3 0 0,0 0 0,0 0 0,0 0 0,-2-2 0,1 1 0,-1-2 0,-1 3 0,2 0 0,-1 0 0,-1 0 0,0 0 0,-3 0 0,3 0 0,-2 0 0,1-2 0,1 1 0,1-2 0,-1 3 0,2 0 0,-1 0 0,2 0 0,0 0 0,0 0 0,-3 0 0,3-2 0,-5 1 0,4-2 0,-4 1 0,2 1 0,-3-1 0,2 2 0,2 0 0,2 0 0,0 0 0,-3 0 0,3 0 0,-3 0 0,1 0 0,1 0 0,-2 0 0,3 0 0,1 0 0,-1 0 0,-3 0 0,2 0 0,-1 0 0,2 0 0,0 0 0,0 0 0,0 0 0,0 0 0,-5 0 0,4 0 0,-7 0 0,7 0 0,-4-3 0,2 2 0,-10-1 0,9 2 0,-8 0 0,9 0 0,0 0 0,-3 0 0,6 0 0,-3 0 0,3 0 0,-2 2 0,1-1 0,-2 2 0,4-3 0,-1 0 0,0 0 0,0 0 0,0 0 0,0 0 0,0 0 0,0 0 0,0 0 0,0 0 0,-3 2 0,3-1 0,-5 1 0,4-2 0,-4 0 0,4 0 0,-1 0 0,-1 0 0,2 3 0,-4-2 0,5 1 0,-6 1 0,6-2 0,-5 1 0,1-2 0,-1 0 0,-1 0 0,0 0 0,0 0 0,-6 0 0,4 3 0,-4-2 0,0 1 0,4 1 0,-10-2 0,10 1 0,-4-2 0,0 0 0,4 3 0,-4-2 0,6 1 0,0-2 0,0 0 0,3 3 0,-2-3 0,4 3 0,-4-3 0,2 0 0,-9 0 0,7 0 0,-7 0 0,9 0 0,-6 0 0,3 0 0,-3 0 0,6 0 0,-2 0 0,4 3 0,-1-3 0,-1 3 0,2-3 0,-1 0 0,2 0 0,-3 0 0,3 0 0,-5 0 0,4 0 0,-4 0 0,1 0 0,-1 0 0,1 0 0,-1 0 0,5 0 0,-3 0 0,0 0 0,3 0 0,-5 0 0,4 0 0,-4 0 0,4 0 0,-1 0 0,2 0 0,0 0 0,0 0 0,-3 0 0,3 0 0,-6 0 0,6 0 0,-6 0 0,6 0 0,-5 0 0,4 0 0,-4 0 0,4 0 0,-4 0 0,4 0 0,-1 0 0,2 0 0,0 0 0,-3 0 0,3 0 0,-12 0 0,10 0 0,-10 0 0,9 0 0,-3 0 0,0 0 0,1 0 0,-1 0 0,0 0 0,-6 0 0,7 0 0,-10 0 0,14 0 0,-7 0 0,8 0 0,-3 0 0,3 0 0,0 0 0,-2 0 0,1 0 0,-1 0 0,-7-4 0,6 3 0,-8-3 0,10 4 0,-4 0 0,2-2 0,-3 1 0,0-2 0,3 3 0,-2 0 0,4 0 0,-2 0 0,3 0 0,0 0 0,1-2 0,-1 1 0,-3-2 0,2 3 0,-1 0 0,2 0 0,0 0 0,0 0 0,0 0 0,0 0 0,0 0 0,0 0 0,0-2 0,0 1 0,0-1 0,0 2 0,1 0 0,-1 0 0,-3 0 0,0 0 0,-3 0 0,0 0 0,0 0 0,0 0 0,3-3 0,-2 2 0,4-1 0,-1 2 0,2 0 0,0 0 0,-3 0 0,3 0 0,-6 0 0,6 0 0,-5 0 0,4 0 0,-2-3 0,1 2 0,1-1 0,-1 2 0,2 0 0,0 0 0,0 0 0,-3 0 0,3 0 0,-3 0 0,3-3 0,0 2 0,0-1 0,0 2 0,0 0 0,0 0 0,-2 0 0,1 0 0,-1 0 0,-1 0 0,0 0 0,0 0 0,-3 0 0,6 0 0,-3 0 0,3 0 0,0 0 0,0 0 0,0 0 0,3-6 0,0 2 0,3-4 0,3-1 0,-2 3 0,1-6 0,-2 3 0,0-3 0,0 0 0,0 1 0,0 1 0,0-1 0,0 5 0,0-6 0,0 6 0,0-6 0,0 6 0,0-3 0,0 3 0,0 0 0,0 0 0,0 1 0,0-1 0,0 0 0,0 0 0,0 0 0,0 0 0,0 0 0,0 0 0,0 0 0,0 0 0,0 0 0,0 0 0,0-2 0,0 1 0,0-2 0,0 3 0,0-2 0,0 1 0,0-1 0,0 2 0,0 0 0,0-3 0,0 3 0,0-3 0,0 3 0,0 0 0,0-2 0,0 1 0,0-2 0,0 1 0,0 1 0,0-1 0,0-1 0,3 2 0,-2-1 0,1 2 0,-2 0 0,0 0 0,0 0 0,0 0 0,0 0 0,0 0 0,0 0 0,0-2 0,0 1 0,0-1 0,-2 2 0,1 0 0,-2 0 0,3 0 0,0 0 0,0-3 0,0 0 0,0 0 0,0 0 0,0 3 0,0 0 0,0 0 0,0 1 0,0-1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21:42:28.364"/>
    </inkml:context>
    <inkml:brush xml:id="br0">
      <inkml:brushProperty name="width" value="0.2" units="cm"/>
      <inkml:brushProperty name="height" value="0.2" units="cm"/>
      <inkml:brushProperty name="color" value="#FEFA00"/>
    </inkml:brush>
  </inkml:definitions>
  <inkml:trace contextRef="#ctx0" brushRef="#br0">958 198 24575,'-33'0'0,"4"0"0,-16 0 0,3 6 0,-14-5 0,1 12 0,-1-12 0,14 9 0,-10-3 0,22-1 0,-9 4 0,19-7 0,-4 6 0,10-3 0,-4 4 0,6-4 0,3 0 0,-2 2 0,1-4 0,1 5 0,-2-3 0,4 0 0,-4 0 0,2 0 0,0-1 0,-3 1 0,3 3 0,-3-2 0,0 4 0,-5 1 0,4 0 0,-1 0 0,2-1 0,6-1 0,-5 1 0,1 1 0,1-2 0,-2 1 0,4-2 0,-1 3 0,2 0 0,2 0 0,-2 6 0,2-5 0,-4 12 0,-2-3 0,2-1 0,0 0 0,3-9 0,2 0 0,-4 6 0,3-7 0,-2 6 0,5-1 0,-4-3 0,0 12 0,1-5 0,1 0 0,-1 4 0,-1-4 0,0 6 0,1-1 0,4 1 0,-4-1 0,3-5 0,-3 5 0,0-5 0,3-1 0,-2 6 0,-1-5 0,3 0 0,-3 17 0,4-14 0,0 17 0,0-21 0,0 19 0,0-15 0,0 16 0,0-13 0,0 1 0,0-1 0,3-6 0,-3 4 0,5-10 0,-4 10 0,6-4 0,-6 19 0,6-9 0,-6 9 0,9 0 0,-8-9 0,8 9 0,-3 0 0,-1-10 0,4 11 0,-9-21 0,5 0 0,-5-7 0,5 6 0,-5-5 0,7 12 0,-7-12 0,5 3 0,-5 7 0,8 8 0,-5-2 0,9 21 0,-9-33 0,6 21 0,-9-25 0,6 5 0,-7-6 0,6 0 0,-2 6 0,0-4 0,2 4 0,-1 0 0,2 2 0,6 6 0,-1 6 0,2-5 0,1 5 0,-5-6 0,6 0 0,-2 0 0,8 13 0,-6-15 0,0 7 0,-7-19 0,-1 0 0,-1-1 0,4 1 0,-4 0 0,6 6 0,-3-4 0,7 10 0,-2-4 0,0 0 0,2 5 0,-7-14 0,6 13 0,-9-14 0,7 9 0,-8-8 0,3-1 0,-3-2 0,0 1 0,0-3 0,-3 3 0,2-3 0,-4 0 0,4 0 0,-1 2 0,2-4 0,0 7 0,-1-7 0,3 14 0,-2-10 0,4 9 0,-1-7 0,0 1 0,0 1 0,-3-2 0,0 1 0,0-2 0,7 8 0,0 3 0,5-2 0,-6 1 0,-3-10 0,-1 2 0,-1-2 0,4 3 0,-4-2 0,1 1 0,1-2 0,-3 0 0,3 0 0,-3-3 0,0 0 0,0 0 0,0 0 0,0 0 0,0-1 0,2 4 0,-1-2 0,1 1 0,1 1 0,-2-3 0,1 3 0,1-3 0,-3 0 0,5 2 0,-1-1 0,-1 4 0,2-4 0,-4 1 0,4 1 0,-2-2 0,3 1 0,0-2 0,-3 3 0,9-1 0,-7 0 0,13 5 0,-10-6 0,10 9 0,-4-3 0,19 9 0,-9-8 0,9 7 0,13 8 0,-26-13 0,38 19 0,-15-21 0,10 12 0,-13-8 0,2 0 0,27 16 0,-25-12 0,-2 0 0,10 0 0,21 10 0,-34-19 0,24 16 0,-2-9 0,-22 2 0,19-4 0,-35-5 0,10-5 0,-19-2 0,5-1 0,-12 1 0,6-2 0,-7 2 0,6-6 0,-5 6 0,3-6 0,-5 3 0,-2-3 0,3 0 0,18 0 0,-7 0 0,6 0 0,8 0 0,-4 0 0,22-6 0,1 4 0,-1-10 0,1 10 0,-1-10 0,-12 10 0,22-11 0,-8 7 0,14-9 0,-4 4 0,2-4 0,-30 4 0,12 3 0,-18-7 0,22 4 0,-16-6 0,38 2 0,-38 4 0,43-6 0,-24 3 0,11-1 0,-14 1 0,-13 3 0,11-3 0,-24 1 0,23-1 0,-22 1 0,9 2 0,-19 0 0,-2 1 0,-6-2 0,0 0 0,0 3 0,-1-2 0,1 2 0,0-3 0,0 2 0,0-1 0,0 2 0,0-3 0,0 0 0,-3 0 0,5-6 0,-2-2 0,2-6 0,2 0 0,-2 0 0,-1-1 0,0 1 0,-3 6 0,-1-4 0,0 10 0,3-9 0,-3 3 0,2 2 0,-3-1 0,-5 10 0,12-22 0,-9 17 0,9-17 0,-8 13 0,9-15 0,-5 4 0,6-11 0,0 1 0,-10 19 0,14-35 0,-14 33 0,6-23 0,-4 19 0,-4 9 0,3-7 0,-7 7 0,6-9 0,-6 0 0,6 6 0,-3-5 0,0 5 0,2 0 0,-5 2 0,2 9 0,-3-9 0,2 8 0,-1-9 0,2 1 0,-3 5 0,4-12 0,-3 12 0,2-12 0,1 5 0,-3-6 0,3 0 0,-4 0 0,4-1 0,-3 1 0,3 0 0,-4 6 0,4-10 0,-3 15 0,3-8 0,-4 5 0,0 4 0,0-4 0,0 0 0,0 4 0,0-10 0,0 4 0,0 0 0,0-5 0,0-19 0,0 18 0,0-23 0,0 29 0,0-6 0,-4-1 0,3 1 0,-3 6 0,4 2 0,0 0 0,-3 5 0,3-6 0,-6 7 0,6 1 0,-3-8 0,0 6 0,3-12 0,-7 5 0,2-30 0,-15-9 0,9 2 0,-9 5 0,11 26 0,1-1 0,3 10 0,-5-20 0,8 23 0,-8-23 0,5 17 0,-3-6 0,0 6 0,0-5 0,0 5 0,-1-6 0,-3 0 0,0-13 0,-1 9 0,3-3 0,3 15 0,1 6 0,2 0 0,-2-6 0,2 7 0,-3-6 0,1 8 0,0-3 0,3-7 0,-5 6 0,4-5 0,-2 6 0,1 3 0,2-3 0,-3 6 0,0-5 0,2 4 0,-4-4 0,4 4 0,-4-4 0,2 4 0,0-4 0,0 4 0,0-4 0,-5 2 0,4 0 0,-5-2 0,4 1 0,-1-2 0,-10-2 0,6 2 0,-3 0 0,-20-17 0,21 16 0,-35-30 0,22 15 0,-12-8 0,5 6 0,10 10 0,7 6 0,6 5 0,0-3 0,-6 4 0,4-3 0,-1 6 0,4-6 0,-5 6 0,-4-9 0,0 6 0,2-4 0,0 5 0,4 1 0,-4-1 0,0 4 0,4-3 0,-10 2 0,10 0 0,-1-2 0,3 5 0,3-2 0,-3 3 0,0-2 0,1 1 0,-8-6 0,6 7 0,-12-4 0,5 0 0,-32 3 0,7-9 0,-24 2 0,27-4 0,-10 5 0,9-3 0,1 5 0,-10-2 0,-4-5 0,10 10 0,-32-13 0,7 5 0,-4 0 0,-7-4 0,14 12 0,9-4 0,-9 0 0,-12 4 0,31-8 0,-15 9 0,25-2 0,10 3 0,-10 0 0,12 0 0,1 0 0,-13 0 0,16 0 0,-8 0 0,21 0 0,2 0 0,-1 0 0,-3 0 0,2 0 0,-3 0 0,3 0 0,1 0 0,-2 0 0,2 0 0,-10 0 0,9 0 0,-14 0 0,13 0 0,-5 0 0,5 0 0,2 2 0,0-1 0,-3 2 0,3-3 0,-3 2 0,0-1 0,-6 5 0,-2-5 0,-6 7 0,0-3 0,6 2 0,-5-2 0,12-2 0,-12 0 0,12-2 0,-5 6 0,8-6 0,-7 1 0,6 1 0,-5-2 0,5 4 0,5-4 0,-3 4 0,0-2 0,3 0 0,-5 3 0,4-6 0,-4 8 0,2-6 0,-10 7 0,6-6 0,-17 8 0,15-4 0,-15 4 0,17-7 0,-12 4 0,12-5 0,-6 5 0,8-5 0,-1 2 0,2-4 0,2 1 0,2-2 0,0 3 0,-3-2 0,3 1 0,-5 1 0,-1 0 0,-7 1 0,3 1 0,-3-4 0,8 1 0,-1 1 0,0-3 0,3 3 0,-3 0 0,6-3 0,-5 3 0,4 0 0,-2-3 0,3 3 0,0-3 0,1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21:36:48.58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21,'62'0,"-3"0,-40-4,8 3,3-3,-9 4,9 0,-8 0,14 0,-13 0,15 0,-17 0,11 0,-7-2,1 1,-2-1,6 2,-7 0,5 0,-4 0,3 0,6 0,-10 0,7 0,11 0,-16-3,11 2,-17-1,0 2,11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21:42:33.274"/>
    </inkml:context>
    <inkml:brush xml:id="br0">
      <inkml:brushProperty name="width" value="0.2" units="cm"/>
      <inkml:brushProperty name="height" value="0.2" units="cm"/>
      <inkml:brushProperty name="color" value="#FEFA00"/>
    </inkml:brush>
  </inkml:definitions>
  <inkml:trace contextRef="#ctx0" brushRef="#br0">0 15 24575,'28'0'0,"0"0"0,24 0 0,20 0 0,16 0 0,-17 4 0,8-3 0,-21 2 0,14 4 0,-4-6 0,-25 5 0,-4-6 0,-19 0 0,-5 0 0,-6 0 0,-3 0 0,0 0 0,0 0 0,2 0 0,2 0 0,-1 0 0,2 0 0,-4 0 0,1 0 0,1 0 0,0 0 0,0 0 0,9 0 0,-7 0 0,13 0 0,-4 0 0,6 0 0,-6 0 0,18 0 0,-2 0 0,32 0 0,4-7 0,13 5 0,-1-6 0,-12 2 0,-4 5 0,-32-5 0,-4 6 0,-23-3 0,-1 2 0,-4-1 0,-2 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21:42:39.464"/>
    </inkml:context>
    <inkml:brush xml:id="br0">
      <inkml:brushProperty name="width" value="0.2" units="cm"/>
      <inkml:brushProperty name="height" value="0.2" units="cm"/>
      <inkml:brushProperty name="color" value="#FEFA00"/>
    </inkml:brush>
  </inkml:definitions>
  <inkml:trace contextRef="#ctx0" brushRef="#br0">27 44 24575,'-5'30'0,"1"-4"0,4-7 0,0-6 0,0 12 0,0-12 0,0 5 0,0 1 0,0-6 0,0 12 0,0-12 0,0 5 0,0-6 0,-3 6 0,2-4 0,-3 11 0,4-12 0,-4 12 0,3-12 0,-3 12 0,4-12 0,0 5 0,0-6 0,0-2 0,0 1 0,0-5 0,0 3 0,0-3 0,0 0 0,0 2 0,0-1 0,0 2 0,0-3 0,0-1 0,0 4 0,0-2 0,0 4 0,0-2 0,0 3 0,0-3 0,0 2 0,0-1 0,0-1 0,0 2 0,0-4 0,0 4 0,0-4 0,3 1 0,-3-2 0,3 0 0,-3 0 0,3 0 0,-3 0 0,5 0 0,-4 0 0,2 0 0,-3 0 0,2 0 0,2-3 0,2 0 0,0-3 0,0 0 0,-1 0 0,1 0 0,0 0 0,0 0 0,0 0 0,3 0 0,-3 0 0,12 0 0,-7 0 0,26 0 0,-20 0 0,14 0 0,-19 0 0,0 0 0,0 0 0,-3 0 0,0 0 0,-3 0 0,0 0 0,0 0 0,0 0 0,0 0 0,2 0 0,-1 0 0,4 0 0,-2 0 0,0 0 0,3 0 0,-6 0 0,5 0 0,-4 0 0,2 0 0,-3 0 0,2 0 0,-1 0 0,1 0 0,-2 0 0,3 0 0,0 0 0,3 0 0,-3 2 0,2-1 0,-4 1 0,4-2 0,-1 0 0,-1 0 0,2 0 0,-2 0 0,3 0 0,0 0 0,0 0 0,-3 0 0,2 0 0,-4 0 0,4-2 0,-4 1 0,1-1 0,-2 2 0,0 0 0,0 0 0,0-3 0,3 2 0,-3-1 0,5 2 0,-1-3 0,2 2 0,-3-1 0,2 2 0,-2 0 0,1 0 0,-2 0 0,-2 0 0,0 0 0,0 0 0,0 0 0,0 0 0,0 0 0,2 0 0,-1 0 0,4 0 0,-2 0 0,3 0 0,7 0 0,-6 0 0,3 0 0,-5 0 0,-5 0 0,3 0 0,-3 0 0,0 0 0,0 0 0,0 0 0,0 0 0,2 0 0,-1 0 0,1 0 0,1 0 0,-2 0 0,1 2 0,-2-1 0,0 2 0,3-3 0,0 0 0,3 2 0,-3-1 0,2 2 0,-1-3 0,1 0 0,-1 2 0,-2-1 0,-2 1 0,0-2 0,3 0 0,-3 0 0,3 0 0,-3 0 0,2 0 0,-1 0 0,2 0 0,-1 0 0,-1 0 0,1 0 0,-2 0 0,-2-2 0,-2-4 0,-4-3 0,1-10 0,-6 0 0,0-21 0,-6-15 0,-1-4 0,2 10 0,-2-14 0,2 10 0,3 1 0,-3 1 0,11 38 0,-3-3 0,4 8 0,0 2 0,-2 0 0,1 0 0,-2 0 0,3-3 0,0 0 0,-2 0 0,1 0 0,-1 3 0,2 1 0,0-1 0,0 0 0,0 0 0,0 0 0,0 0 0,0 0 0,2 0 0,-1 0 0,1-3 0,-2 3 0,3-5 0,0 1 0,1-2 0,-2 1 0,1-1 0,-2 2 0,4-1 0,-4 5 0,1-3 0,1 6 0,-13 0 0,7 3 0,-11 0 0,9 0 0,-1 0 0,0 0 0,0 0 0,-3 0 0,3 0 0,-12 0 0,7 0 0,-5 3 0,5-3 0,5 3 0,-12-3 0,7 0 0,-4 0 0,3 0 0,6 0 0,-3 0 0,3 0 0,0 0 0,0 0 0,0 0 0,1 0 0,-1 0 0,0 0 0,0 0 0,0 0 0,-3 0 0,3 0 0,-3 0 0,0 0 0,3 0 0,-5 0 0,4 0 0,-2 0 0,1 0 0,-1 0 0,-1 0 0,-1 0 0,2 0 0,-9 0 0,4 0 0,-10-4 0,4 3 0,0-3 0,2 4 0,6 0 0,3 0 0,0 0 0,3 0 0,0 0 0,0 0 0,0 0 0,-2 0 0,1 0 0,-4 0 0,2 0 0,-3 0 0,2 0 0,-1 3 0,2-2 0,0 1 0,-2-2 0,4 0 0,-4 0 0,4 0 0,-1 0 0,-1 0 0,2 0 0,-1 0 0,2 0 0,0 0 0,0 0 0,0 0 0,0 0 0,0 0 0,0 0 0,0 0 0,-2 0 0,1 0 0,-4 0 0,4 0 0,-1 0 0,2 0 0,0 0 0,0 0 0,0 0 0,0 0 0,0 0 0,0 0 0,0 0 0,0 0 0,0 0 0,0 0 0,-2 0 0,1 0 0,-1 0 0,2 0 0,-3 0 0,2 0 0,-1 0 0,2 0 0,0 0 0,0 3 0,-9-2 0,4 1 0,-4-2 0,6 0 0,6 0 0,0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21:43:01.929"/>
    </inkml:context>
    <inkml:brush xml:id="br0">
      <inkml:brushProperty name="width" value="0.2" units="cm"/>
      <inkml:brushProperty name="height" value="0.2" units="cm"/>
      <inkml:brushProperty name="color" value="#FEFA00"/>
    </inkml:brush>
  </inkml:definitions>
  <inkml:trace contextRef="#ctx0" brushRef="#br0">448 195 24575,'-19'-3'0,"2"0"0,5 3 0,0 0 0,1 0 0,1 3 0,-1-3 0,2 3 0,0-3 0,-3 3 0,6-3 0,-5 6 0,4-6 0,-2 6 0,1-3 0,1 3 0,-4-3 0,4 2 0,-1-4 0,-1 4 0,3-1 0,-6 2 0,3 0 0,0 0 0,-2-1 0,4 1 0,-2 0 0,4 0 0,1 3 0,-1-3 0,2 3 0,-1-3 0,-1 0 0,4 0 0,-4 0 0,4 0 0,-4 2 0,2 2 0,-3 1 0,3 1 0,-5-2 0,3 12 0,-4-9 0,1 10 0,1-5 0,1-4 0,-2 10 0,0-4 0,1 0 0,-2 5 0,3-12 0,1 3 0,0-5 0,-1 3 0,2-3 0,-4 6 0,8-11 0,-3 3 0,0-3 0,3 2 0,-6-1 0,6 1 0,-3 1 0,3-2 0,-2 4 0,1-5 0,-2 6 0,3-6 0,0 5 0,0-1 0,0 2 0,0-1 0,0-1 0,0 1 0,0-2 0,0 0 0,0 3 0,0-3 0,3-3 0,-2 5 0,1-4 0,1 5 0,0-3 0,0 2 0,5 4 0,-6-2 0,6 4 0,-5-5 0,4 6 0,-1-5 0,1 6 0,-1-10 0,-2 2 0,1-2 0,-2-2 0,1 4 0,3-5 0,-3 3 0,2 0 0,0-3 0,-3 0 0,3 0 0,0 2 0,2-1 0,-1 2 0,2-3 0,-3-1 0,2 1 0,1 3 0,1-5 0,1 4 0,-2-5 0,0 3 0,0-3 0,2 5 0,-1-6 0,5 3 0,-4-2 0,1-3 0,-2 3 0,1 0 0,4-3 0,5 7 0,6-6 0,1 3 0,-8-2 0,6-1 0,8 1 0,22 6 0,4-6 0,22 13 0,-9-13 0,0 12 0,-4-13 0,13 5 0,-6 2-452,23-6 452,-13 5 0,-14-1 0,-15-4 0,-4 4 0,3-6 0,4 6 0,9-4 0,-25 4 0,-4-2 452,0-3-452,-16 5 0,28-5 0,-28 5 0,16-5 0,-13 7 0,14-7 0,2 9 0,0-8 0,11 4 0,-11-6 0,13 6 0,38-4 0,-28 10-659,-6-11 0,1-1 659,15 7 0,23 0 0,-26-5 0,-17 5 0,-3 0 0,-9-6 0,12 5 0,-13-6 1318,24 0-1318,17 0 0,-18 0 0,-13 4 0,-2 0 0,-4-2 0,23 11 0,-1-11 0,-22 8 0,19-9 0,-23 3 0,1-4 0,-4 0 0,0 6 0,3-4 0,1 4 0,9-6 0,-22 4 0,22-3 0,-23 2 0,23 4 0,-22-6 0,22 5 0,-10-6 0,1 0 0,-4 0 0,0 0 0,4 0 0,12 0 0,-13 0 0,-2 0 0,-1 0 0,-19 0 0,43 0 0,-26-6 0,18 5 0,-3-6 0,-22 7 0,9 0 0,-13-3 0,0 2 0,1-3 0,12 4 0,3-6 0,14 4 0,-1-10 0,0 10 0,-12-4 0,34 6 0,-42 0 0,42 0 0,-47 0 0,9 0 0,0 0 0,-16 0 0,15 0 0,7 0 0,14 0 0,26-8 0,12 7 0,-22-7 0,-22 3 0,2 2 0,44 1 0,-8-7 0,-36 8 0,-4 2 0,-5-1 0,6-4 0,-13 3 0,4-3 0,-1 4 0,-3 0 0,13-7 0,-28 5 0,26-6 0,-33 8 0,22 0 0,-9 0 0,9 0 0,0 0 0,-9 0 0,22 0 0,-23 0 0,4 0 0,-8 0 0,7 0 0,11 0 0,-1 0 0,10 0 0,-22 0 0,22 0 0,-23 0 0,24 0 0,-24 0 0,23 0 0,-22 0 0,22 0 0,-29 0 0,15 0 0,-19 0 0,21-6 0,2 5 0,13-5 0,-12 6 0,-4 0 0,0 0 0,4 0 0,24 0 0,-22 0 0,19 0 0,-35 0 0,23 0 0,-22 0 0,22-7 0,-9 6 0,-1-5 0,10 6 0,-9 0 0,-1 0 0,10 0 0,-9 0 0,12 0 0,0 0 0,1 0 0,-14 0 0,35 0 0,-41 0 0,27 0 0,-23-6 0,15 4 0,-16-4 0,12 6 0,-18 0 0,-4 0 0,23 0 0,2 0 0,5 0 0,-5 0 0,-2 0 0,-10 0 0,-8 0 0,29 7 0,-46-5 0,47 6 0,-15-8 0,-10 0 0,12 0 0,-31 0 0,32 0 0,-20 0 0,14 0 0,-8 0 0,-21 0 0,14 0 0,-13 0 0,2 0 0,6 0 0,0 0 0,-6 0 0,5 0 0,-12 0 0,5 0 0,-6 0 0,6 0 0,-4 0 0,4 0 0,-3 0 0,4 0 0,3 0 0,4 0 0,13 0 0,-9 0 0,22 0 0,-22 0 0,22 0 0,-23 0 0,23 0 0,-22 0 0,22 0 0,-23 0 0,16 0 0,-5 6 0,-5-5 0,4 6 0,-13-7 0,1 0 0,-1 0 0,-6 0 0,4 0 0,-4 0 0,6 0 0,0 0 0,1 0 0,-8 0 0,6 0 0,-11 0 0,15 0 0,-7 0 0,3 0 0,-7 2 0,0-1 0,-4 2 0,4-3 0,-6 0 0,0 0 0,-1 0 0,1 0 0,0 0 0,0 0 0,0 0 0,0 0 0,0 0 0,0 0 0,-3 0 0,2 0 0,-2 0 0,23 0 0,-16 0 0,22 0 0,-18 0 0,6 0 0,-6 0 0,4 0 0,-4 0 0,6 0 0,1 0 0,-8 0 0,6 0 0,-5 0 0,6 0 0,0 0 0,0 0 0,-8 0 0,6 0 0,6 0 0,-1 0 0,10 0 0,-12 0 0,-1 0 0,-6 0 0,29 0 0,-23 0 0,25 0 0,-12-7 0,-10 6 0,4-5 0,-15 3 0,-6 2 0,0-1 0,0 2 0,0-3 0,-3 2 0,2-1 0,-1 2 0,7 0 0,-4 0 0,4 0 0,-8-3 0,0 3 0,-3-3 0,2 3 0,-1 0 0,2 0 0,-3 0 0,-1-3 0,1 3 0,0-3 0,0 3 0,3 0 0,0-3 0,9-1 0,-4 0 0,4 0 0,0 4 0,-4-2 0,10-3 0,-10 2 0,4-1 0,-6 4 0,0 0 0,0-3 0,0 2 0,2-1 0,-1 2 0,-1 0 0,-1 0 0,-2-3 0,9 2 0,-4-1 0,4 2 0,0-4 0,-4 3 0,4-3 0,-6 1 0,0 3 0,0-3 0,-1 3 0,1 0 0,12-4 0,-9 3 0,15-3 0,-17 4 0,5 0 0,0-4 0,-7 3 0,13-2 0,-13 0 0,7 2 0,1-1 0,0-2 0,-1 3 0,-1-3 0,-2 1 0,-2 3 0,1-6 0,-2 6 0,-6-3 0,3 0 0,-1 0 0,-1 0 0,4-2 0,-2 1 0,3-2 0,0 0 0,0 3 0,0-2 0,0 1 0,-6-1 0,5-1 0,-7 2 0,5-1 0,-4 2 0,1-3 0,0 0 0,0 0 0,0 0 0,0 0 0,0 0 0,0 0 0,0-2 0,0 1 0,0-2 0,-3 3 0,2 0 0,-1-2 0,2 1 0,-3-1 0,2-1 0,-1 0 0,-1-3 0,2 0 0,-4 0 0,4 0 0,-4 3 0,4-2 0,-4 4 0,4-7 0,-4 7 0,1-4 0,-2 2 0,3 0 0,-2 0 0,1 0 0,-2 1 0,0-1 0,3-3 0,-2 2 0,1 2 0,-2-7 0,0 7 0,0-10 0,3 11 0,-3-9 0,3 5 0,-3-12 0,0 12 0,0-13 0,0 13 0,0-7 0,0 0 0,0 4 0,0-4 0,0 0 0,0 4 0,-3-4 0,3 0 0,-5 4 0,4-1 0,-4 4 0,4 1 0,-4 1 0,4-2 0,-4 2 0,4-1 0,-4 2 0,4 2 0,-4 0 0,2-3 0,-1 0 0,-1-3 0,2 0 0,-3 3 0,2 1 0,-1-1 0,4 0 0,-4 0 0,2-3 0,-3 6 0,0-3 0,0 3 0,0 0 0,0 0 0,0-2 0,0-2 0,-2 1 0,1-2 0,-4-1 0,2 2 0,-1-1 0,-1 5 0,5 0 0,-3 0 0,-6-1 0,7 1 0,-10-1 0,9 1 0,-3 0 0,3 0 0,-2 0 0,1 0 0,-10 0 0,8 3 0,-8 0 0,11 0 0,-10 3 0,0-3 0,-1 3 0,2 0 0,-1-4 0,6 3 0,-12-3 0,12 4 0,-12 0 0,12 0 0,-6 0 0,10-2 0,-2 1 0,-5-2 0,-2 3 0,-2 0 0,3 0 0,8 0 0,-3 0 0,3 0 0,-3 0 0,0 0 0,-6 0 0,5 0 0,-12 0 0,12 0 0,-17 0 0,15 0 0,-15 0 0,17 0 0,-6 0 0,10 0 0,1 0 0,-1 0 0,0 0 0,-3 0 0,3 0 0,-3 0 0,3 0 0,-9 0 0,-1 0 0,-7 0 0,7 0 0,-5 0 0,4 0 0,-6 0 0,0 0 0,-1 0 0,-12 0 0,-3 0 0,6 0 0,-28 0 0,25 0 0,-17 0 0,-20 0 0,40 0 0,-41 0 0,35 0 0,-1 0 0,4 0 0,0 0 0,-3 0 0,-14 0 0,14 0 0,3 0 0,12 0 0,-12 7 0,10-6 0,-22 5 0,22-2 0,-9-3 0,-1 3 0,9-4 0,-9 0 0,13 0 0,0 4 0,0-3 0,6 3 0,-5-4 0,12 0 0,-12 0 0,12 0 0,-6 0 0,1 0 0,-2 0 0,-6 0 0,0 0 0,9 0 0,-7 0 0,7 0 0,-10 0 0,1 0 0,-13 0 0,10 0 0,-37 0 0,34 0 0,-33 0 0,35 0 0,-22 0 0,-2-6 0,9 4 0,-19-4 0,34 2 0,-22 3 0,23-3 0,-10 0 0,12 3 0,1-3 0,0 0 0,0 4 0,-13-4 0,9 4 0,-22 0 0,-15 0 0,-8 0 0,11 0 0,-12 0 0,24 0 0,-7 0 0,7 0 0,13 0 0,9 0 0,-9 0 0,-30-7 0,38 6 0,-36-5 0,47 6 0,-6 0 0,6 0 0,-5 0 0,12 0 0,-12 0 0,12 0 0,-6 0 0,8 0 0,-8 0 0,0 0 0,-8-4 0,-12 3 0,10-3 0,-10 4 0,12 0 0,-12 0 0,-3 0 0,-14 0 0,14 0 0,3 0 0,0 0 0,-4 0 0,1 0 0,-11 0 0,24 0 0,-23 0 0,9 0 0,1 0 0,3 0 0,0 0 0,-28-6 0,5 4 0,-18-4 0,25 0 0,12 4 0,10-4 0,9 6 0,-9 0 0,-10 0 0,1 0 0,3 0 0,0 0 0,9 0 0,-22 0 0,17 0 0,-18 0 0,18 0 0,-17 0 0,22 0 0,-9 0 0,13 0 0,0 0 0,0 0 0,-13 0 0,9 0 0,-9 0 0,-13 0 0,6 0 0,-15 0 0,8 0 0,5 0 0,-7 0 0,19 0 0,-15 0 0,28 0 0,-42 0 0,32-4 0,-19 3 0,26-2 0,0 3 0,-1 0 0,8 0 0,-6 0 0,-8 0 0,13 2 0,-30-1 0,38 2 0,-25-3 0,20 3 0,-9-2 0,0 3 0,0-4 0,6 0 0,-5 0 0,12 0 0,-12 0 0,12 0 0,-12 0 0,12 0 0,-6 0 0,7 0 0,1 0 0,-1 0 0,0 0 0,0 0 0,0 0 0,0 0 0,0 3 0,-6-2 0,-2 1 0,0-2 0,-4 0 0,10 0 0,-10 0 0,-8 0 0,-10 0 0,7 0 0,-2 0 0,17 0 0,-6 0 0,6 0 0,-5 0 0,6 0 0,-8 0 0,-10 0 0,16 0 0,-14-4 0,5 3 0,9-3 0,-16 4 0,20 0 0,-9 0 0,6 0 0,-4 0 0,4 0 0,-7 0 0,1 0 0,0 0 0,0-3 0,0 2 0,0-3 0,-1 4 0,1-4 0,0 3 0,6-3 0,-4 4 0,4 0 0,0-3 0,-18 3 0,22-3 0,-35 3 0,28 0 0,-29 0 0,9 0 0,-25 0 0,9 0 0,-9-6 0,12 4 0,1-4 0,-13 6 0,9 0 0,3 0 0,4 0 0,23-4 0,-10 3 0,12-6 0,1 6 0,0-3 0,0 0 0,6 3 0,-5-7 0,6 7 0,-19-3 0,9 0 0,-3 3 0,-5-2 0,14-1 0,-17 3 0,1-3 0,10 4 0,-10 0 0,12-4 0,1 3 0,0-3 0,0 4 0,6 0 0,-5 0 0,6 0 0,-19 0 0,9 0 0,-3 0 0,8 0 0,4 0 0,-6-4 0,-14 3 0,11-3 0,-10 4 0,0 0 0,-4 0 0,1 0 0,-22 0 0,32 0 0,-19 0 0,24 0 0,1 0 0,-13 0 0,-3 0 0,-14 0 0,1 0 0,-1 0 0,14 0 0,-36 0 0,29 0 0,-20 0 0,4 0 0,33 0 0,-21 0 0,14 0 0,-3 0 0,-14 0 0,1 0 0,-13 0 0,9 0 0,-9 0 0,12 0 0,14 4 0,-10-3 0,9 3 0,1-4 0,-35 0 0,41 0 0,-41 0 0,48 0 0,-10 0 0,19 0 0,-18 0 0,15 0 0,-16 0 0,13 0 0,0 0 0,6 3 0,-5-3 0,12 3 0,-12-3 0,12 3 0,-11-3 0,11 6 0,-1-6 0,2 6 0,3-6 0,-3 6 0,3-6 0,-2 3 0,4-1 0,-4 2 0,4-1 0,-4 2 0,2-1 0,-3-1 0,-3 2 0,3-1 0,-3 1 0,3-1 0,1 1 0,-1-2 0,0 1 0,3 1 0,-3-4 0,3 4 0,0-2 0,-2 0 0,1 0 0,-1 0 0,-1-3 0,0 6 0,3-6 0,0 6 0,3-6 0,-3 6 0,3-6 0,-3 3 0,3 0 0,0 0 0,-2 3 0,-1 0 0,-3-3 0,0 2 0,0-4 0,0 4 0,3-4 0,-2 2 0,4-1 0,-2-1 0,6-1 0,0-3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21:27:51.55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89,'87'-12,"0"4,-31-3,41 9,-5-13,-32 13,3 2,-4-4,-4 0,23 4,-18 0,-3 0,5 0,36-7,-26 5,-4-6,-13 8,1 0,-1 0,-12 0,-4 0,-13 0,0 0,0 0,14 0,2-6,0 5,11-6,-24 7,23 0,-29 0,28 0,-34 0,20 0,-13 0,-3 0,19 0,-5 0,5 0,-1 0,-13 0,14 0,2 0,0 0,-2 0,-1 0,-16 0,14 0,-18 0,6 0,4 0,0 0,2 0,-2 0,2 0,-3 0,3 0,-5 0,1 0,4 0,-10 0,11 0,-10 0,7 0,0 0,10 0,-10 0,2 0,5 0,-2 7,8-6,-2 5,-14-6,-6 0,9 0,-7 0,9 4,-2-3,-2 7,2-7,-3 3,0-4,0 4,6-3,-9 5,8-5,-10 4,5-4,5 1,-10-2,10 0,-3 0,2 0,4 0,-8 0,14 0,2 0,0 0,11 0,-24 0,23 0,-22 0,22 0,-29 0,15 0,-13 3,2-2,10 5,-10-5,5 3,-1-1,-9-3,13 7,-9-3,7 0,-2 3,-4-3,-2 1,1 3,-1-7,0 3,2-1,-2 0,1 0,2 0,-3-3,17 0,-12 0,22 0,-23 0,10 0,1 0,-11 4,10-3,-13 3,-6-4,15 2,-12-1,14 1,2-2,-10 0,23 0,-22 0,9 0,-13 0,0 4,0-3,1 6,4-7,1 3,0-3,-10 0,5 0,-2 3,4-3,6 3,-8-3,4 0,-6 0,3 0,-1-3,0 3,-1-3,-1 3,0 0,1 0,14 0,2 0,0 0,-9 0,-14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21:38:33.08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1,'59'6,"-11"-3,-42 0,16-3,9 2,-4-1,5 1,-11-2,1 0,12 3,-9-2,2 1,-1-2,-5 0,8 0,-4 3,4-2,-5 4,3-2,-1 3,1 0,-2-3,3 3,-4-3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21:38:48.27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5647 176,'-97'-12,"45"8,3-1,-10-1,-22 5,-4-14,-3 13,-9-14,12 14,0-5,1 7,-14-9,10 7,17-6,5 8,11-8,9 6,-6-5,0 7,19 0,-45-8,-7 6,-6-5,7 7,-7 0,16 0,25 0,-1 0,-6 0,3 0,-21-6,22 5,-1 0,-34-14,26 14,-3 0,6-7,1-1,-6 8,1 0,14-3,-3 0,-34 3,-2 2,30-1,-1 0,-36 0,0 0,35 0,2 0,-5 0,0 0,6 0,0 0,-7 0,1 0,5-1,-1 2,-12 3,2 1,16-4,2 0,-6 7,3 1,-18-1,-9 9,22-9,1 6,-3 2,-20-3,6 8,2 0,14-6,-30 10,27-4,13-7,-16 8,45-14,-5 4,6 0,-3 9,2 0,7-3,-3 10,7-7,-4 9,5-3,-1-1,0 0,-2 13,2-9,-2 9,2-13,-2 13,2-9,2 9,-3 0,2 3,-4 1,5 9,-9-10,13 1,-16 9,12-10,-7 14,6-20,-2 1,1 22,-3-10,2 33,-3-27,12 0,-11 1,10-1,-4 1,6-14,-6 10,4-9,-4 12,6 1,0-1,0 0,0 1,0-1,0 2,0 5,0-7,0 1,0 14,0 1,0-7,0-4,0-9,0-1,0 7,0 0,0 31,0-28,0 0,0 31,0-34,0 0,0 41,0-1,0-46,0-1,0 38,0-16,0 1,0 24,0-21,0 0,0-25,0-1,0 6,0-1,0 19,0-21,0 2,0-5,0 1,0 7,0 1,0-8,0-1,0 31,0-12,0-24,0 33,0-32,0 9,0 35,0-51,0 51,0-35,0 17,0 0,0-4,0-26,0 11,0-11,7 26,-5-22,2 11,0 2,-4 9,3-6,1-2,-2-7,6 10,-8-14,0 10,0-4,0-2,4-24,-3 10,3-13,-4 1,3-1,2 5,0-3,2-3,-4 5,3-13,0 19,2-16,-1 7,10-4,-4-4,11 4,5 5,6 3,18 15,3 8,19-1,-5 13,-6-18,8 9,-14-2,12-13,-4 14,-28-36,5 8,-24-21,1-2,14 1,-11-9,12 5,-9-10,27 0,-21 2,46-2,-19 8,0 0,32 0,-16 0,-25 0,1 0,20 4,8 5,-21 4,14-4,-13 4,2 1,-8-7,2 0,15 3,3 1,-9-1,-1-2,0-3,1 1,-6 4,1-1,9-3,4-1,9 4,5-1,-19-6,2-3,0 2,28 8,-1 0,-3-8,-3 0,-20 3,-1 1,9 1,1-2,-5-2,1-1,10 4,-1 0,-11-5,-3 0,-11 3,-1 1,11-3,-1 0,-9 3,-1 0,1-4,-1 0,5 4,-2 0,-10-3,-1 0,5 3,4 1,24-5,-2 0,-30 0,-1 0,22 0,1 0,24 0,-18 0,-18 4,-2 0,3-2,32 7,-22-9,0 0,-4 6,-13-5,14 5,15-6,4 0,10 0,-26 0,-4 0,1 0,2 0,-17 0,3 0,-5 0,0 0,5 0,0 0,40 0,-12 0,13-8,-48 7,1 0,5-3,2-1,-2 1,1 0,1-1,-2-1,-4 2,-3-2,36-9,9 14,-44-2,1 0,7 3,1 0,5-4,-1-1,-6 4,0 0,1-3,-2 0,19 4,-23-4,0-1,10 3,36-6,-27 8,11 0,-25-4,-2 3,-17-3,-18 1,3 0,1-8,-2-2,9-11,-14 7,5-10,-7 7,13-13,-10 12,9-11,-12 12,7-19,-3 10,3-10,-5 12,-4 8,7-19,-2 2,6-7,-2 4,-5 13,5-13,-7 9,6-9,-8 13,1 0,-1 0,-5 0,5-1,-1-12,3-3,-1-14,4-11,-6 22,6-19,-7 22,3-14,-4 23,5-30,-7 39,5-28,-9 13,3 18,-3-16,0 20,6-22,-4 10,1-11,9-23,-13 27,9-41,-12 48,4-10,-3-1,3-2,-4 0,4 2,-3 14,3-13,-4 10,0-48,0 41,0-41,0 48,0-36,0 19,0-9,0 3,0 9,0-25,0 9,0-9,0-1,-6 11,4-24,-4 23,0-9,4 13,-10-25,10 18,-4-5,0 15,4 9,-4-12,-3-40,7 30,-6 12,-1-1,7-18,-13-12,13-1,-5-11,6 45,2 1,-1-36,0 30,0 4,-4 3,3-42,-3 32,4-25,0-14,-4 48,0-1,3 1,0-1,-8-46,9 12,-8-13,3 29,-1 0,-4-28,5 45,1 4,-2-3,5 2,-6 4,7-21,0 37,-7-36,5 19,-6-9,8 3,0 9,0-12,-3 12,2-9,-3-28,4 35,0-44,0 66,0-29,0 23,-4-10,3-1,-3 11,-2-23,4 22,-4-9,2 1,3 9,-5-2,5 6,-5 5,2-11,-6 4,2-4,-1 12,0-9,-3 8,-1-9,-4 8,5 3,-11-5,9 10,-11-10,7 8,-1 2,-10-6,8 10,-4-5,-11 2,0 1,-5-6,8 9,-4-6,-12 5,-10-5,-10-8,27 13,-23-18,6 16,-12-19,-11 12,11-4,-1 7,16 2,4 0,-3 7,-17-7,1 5,2-2,14-2,-1 11,-12-6,9 7,-22 0,-4 0,-3 0,4 0,2 0,43 0,-51 0,48 0,-20 0,-28 0,44 0,-48 0,38 0,1 0,19 0,-2 0,6 0,2 0,-3 0,-4 0,14 4,-17-3,14 3,-13-4,-3 0,-1 0,-9 0,-3 8,-4-6,-22 5,22-7,-23 0,-2 9,9-7,7 6,15-8,24 0,-10 4,22-3,-9 3,2-2,-2 2,-5-1,10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21:43:15.031"/>
    </inkml:context>
    <inkml:brush xml:id="br0">
      <inkml:brushProperty name="width" value="0.2" units="cm"/>
      <inkml:brushProperty name="height" value="0.2" units="cm"/>
      <inkml:brushProperty name="color" value="#FEFA00"/>
    </inkml:brush>
  </inkml:definitions>
  <inkml:trace contextRef="#ctx0" brushRef="#br0">77 863 24575,'16'-3'0,"-3"0"0,-4 3 0,0-2 0,1 1 0,1-2 0,-2 3 0,0 0 0,2 0 0,-1 0 0,2 0 0,6 0 0,-5 0 0,12 0 0,8 0 0,-4 0 0,10 0 0,1 0 0,-17 0 0,14 0 0,-17 0 0,6 0 0,-6 0 0,5-3 0,-12 2 0,5-3 0,-6 4 0,0 0 0,-3 0 0,3 0 0,-6 0 0,3-3 0,-3 2 0,0-1 0,2-1 0,-1 2 0,1-1 0,-2 2 0,0 0 0,0-3 0,0 3 0,0-3 0,0 0 0,0 3 0,3-6 0,-3 6 0,12-3 0,-7 0 0,12 0 0,-12 0 0,3 0 0,-9 3 0,1 0 0,0 0 0,0 0 0,3 0 0,-3 0 0,6 0 0,-6 0 0,12 0 0,-7 0 0,7 0 0,0 0 0,2 0 0,6 4 0,0-3 0,-6 3 0,-2-4 0,-6 0 0,-2 0 0,-2 0 0,-2 0 0,-3-3 0,0-5 0,-6-2 0,3-5 0,-3 3 0,3 0 0,0 1 0,0-1 0,0 0 0,0 3 0,0-3 0,0 3 0,0-3 0,0 0 0,0 0 0,0-6 0,0 5 0,4-12 0,-3 12 0,3-12 0,-4 12 0,0-6 0,0 7 0,2 1 0,-1-1 0,2 2 0,-3 2 0,0 2 0,0-3 0,0 3 0,0-3 0,0 3 0,0 0 0,0 0 0,0 0 0,0 0 0,0-2 0,0 1 0,0-4 0,0 2 0,0-9 0,-3 4 0,2-10 0,-1 4 0,-2-7 0,-3-36 0,1 14 0,0-9 0,2 21 0,3 26 0,-2-7 0,3 9 0,0 0 0,0 3 0,0 0 0,-6 3 0,2 0 0,-4 3 0,2 3 0,-3-2 0,3 4 0,-6-4 0,6 1 0,-5 1 0,1-2 0,-8 5 0,5-5 0,-6 6 0,1-7 0,7 6 0,-6-6 0,7 3 0,-8 1 0,7-3 0,-13 3 0,14-4 0,-15 3 0,5-2 0,0 3 0,-4 0 0,4-3 0,0 3 0,2-4 0,6 0 0,3 0 0,-9 0 0,7 0 0,-7 0 0,0 0 0,4 0 0,-4 0 0,0 4 0,4-3 0,-4 3 0,9-4 0,-9 0 0,8 2 0,-9-1 0,7 2 0,1-3 0,-8 0 0,6 0 0,-5 0 0,-1 0 0,6 0 0,-5 0 0,-1 0 0,6 0 0,-12 0 0,5 0 0,-6 4 0,0-3 0,0 2 0,0-3 0,8 0 0,-5 4 0,5-3 0,1 3 0,0-4 0,10 0 0,-2 0 0,3 0 0,1 0 0,1 14 0,2-5 0,2 12 0,0-3 0,0-4 0,0 10 0,0-10 0,0 11 0,0-12 0,0 5 0,0-9 0,0 0 0,0 0 0,0-3 0,0 5 0,0-4 0,0 2 0,2-3 0,-1 2 0,2-1 0,-3 1 0,0 1 0,0 0 0,0 3 0,0 6 0,0-4 0,0 10 0,0-13 0,0 25 0,0-22 0,0 22 0,2-23 0,-1 5 0,4-6 0,-4 0 0,1 0 0,-2-3 0,3 0 0,-2 0 0,1-3 0,1 3 0,-2-3 0,1 0 0,-2 0 0,0-1 0,0 1 0,3 0 0,-2 0 0,1 0 0,-2 0 0,0 0 0,0 0 0,0 0 0,0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21:43:19.505"/>
    </inkml:context>
    <inkml:brush xml:id="br0">
      <inkml:brushProperty name="width" value="0.2" units="cm"/>
      <inkml:brushProperty name="height" value="0.2" units="cm"/>
      <inkml:brushProperty name="color" value="#FEFA00"/>
    </inkml:brush>
  </inkml:definitions>
  <inkml:trace contextRef="#ctx0" brushRef="#br0">1 54 24575,'16'-4'0,"0"2"0,0 2 0,4 0 0,6 0 0,-6 0 0,17-6 0,12 4 0,10-4 0,35-3 0,-32 7 0,33-6 0,-24 8 0,14 0 0,-26 0 0,6-6 0,-23 4 0,27-4 0,-11 6 0,11 0 0,-27 0 0,-3 0 0,-13 0 0,-6 0 0,-1 0 0,-10 0 0,5 3 0,-4-3 0,1 3 0,-2-3 0,-3 0 0,3 0 0,0 0 0,3 0 0,-3 0 0,-1 0 0,-2 0 0,3 0 0,-2 0 0,1 0 0,-5 3 0,3-3 0,-3 5 0,6-4 0,-5 4 0,4-4 0,-5 2 0,3-3 0,0 0 0,0 2 0,0 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21:43:23.713"/>
    </inkml:context>
    <inkml:brush xml:id="br0">
      <inkml:brushProperty name="width" value="0.2" units="cm"/>
      <inkml:brushProperty name="height" value="0.2" units="cm"/>
      <inkml:brushProperty name="color" value="#FEFA00"/>
    </inkml:brush>
  </inkml:definitions>
  <inkml:trace contextRef="#ctx0" brushRef="#br0">933 6 24575,'-22'-3'0,"-4"0"0,13 3 0,-12 0 0,5 4 0,-6-3 0,6 3 0,-17 2 0,20-2 0,-21 3 0,19 0 0,-1-6 0,1 5 0,10-5 0,-2 2 0,7-1 0,-4-1 0,5 1 0,-3 1 0,0 0 0,0 1 0,-3 1 0,3-2 0,-5 6 0,1-3 0,-2 3 0,1 0 0,-1-3 0,0 3 0,-25 17 0,19-15 0,-16 14 0,3-9 0,17-5 0,-17 5 0,19-7 0,0 0 0,0-3 0,3 3 0,-2-1 0,2-1 0,-3 4 0,0-4 0,0 4 0,0-4 0,3 1 0,-2 1 0,1 0 0,-1 0 0,-1 2 0,0-1 0,0 4 0,0-1 0,3 1 0,0-2 0,3 0 0,0 0 0,0 0 0,3 0 0,-2 0 0,2-3 0,-1 8 0,-1-6 0,-2 19 0,0-15 0,0 15 0,1-17 0,6 5 0,-7 1 0,6 1 0,-5-1 0,1 6 0,2-12 0,-1 6 0,1-7 0,2 6 0,-4-5 0,4 12 0,-1-12 0,2 6 0,0-1 0,-3-5 0,3 6 0,-3-8 0,3 1 0,0 0 0,0 0 0,0 6 0,0-4 0,0 4 0,0-6 0,0 0 0,0 6 0,0-5 0,3 8 0,-3-8 0,3 1 0,-1-2 0,-1 0 0,2-3 0,-1 3 0,-1-6 0,4 5 0,-4-4 0,2 2 0,-3-3 0,2 2 0,2-1 0,-1 4 0,2-2 0,-4 0 0,4 0 0,-4 0 0,4-3 0,-4 3 0,4-1 0,-4-1 0,1 2 0,1-3 0,-2 2 0,4-1 0,-2 1 0,1-2 0,1 3 0,1 0 0,0 0 0,3 3 0,-3-6 0,0 5 0,0-4 0,0 4 0,0-4 0,0 1 0,-1-2 0,1 0 0,0 0 0,0 0 0,0 0 0,3 0 0,-3 3 0,3-3 0,0 3 0,-3-1 0,5-1 0,-4 1 0,4 1 0,5-1 0,-3 1 0,8 7 0,-11-10 0,4 8 0,1-10 0,-1 5 0,1-1 0,-4 3 0,-1-7 0,2 4 0,-1-5 0,1 3 0,-2 0 0,1 0 0,-2-2 0,3 1 0,0-2 0,0 0 0,0 3 0,-3-3 0,2 0 0,10 0 0,-6-3 0,8 0 0,-5 0 0,-4 0 0,4 0 0,0 4 0,-4-3 0,4 3 0,-6-4 0,6 0 0,2 0 0,6 0 0,0-4 0,38-3 0,-28 1 0,41-6 0,-22 3 0,4 1 0,22-7 0,-41 10 0,23-3 0,-40 2 0,29-2 0,-22 3 0,9-5 0,-13 5 0,-9-2 0,7 2 0,-13 0 0,7-1 0,-6-1 0,0-4 0,0 5 0,0-6 0,6 1 0,9-15 0,-8 8 0,30-24 0,-27 23 0,29-24 0,-23 23 0,-1-6 0,-9 15 0,0-3 0,-2-2 0,3 0 0,-5-2 0,5 3 0,-3-4 0,10-16 0,-8 6 0,-4-11 0,2 14 0,-12 6 0,5 2 0,-3 0 0,-2 4 0,4-10 0,-4 4 0,8-18 0,-10 9 0,5-2 0,-3 6 0,-3 11 0,3-10 0,-4 10 0,0-10 0,0 4 0,0 0 0,0 2 0,-4 0 0,-1-14 0,1 9 0,-3-6 0,6 10 0,-4 6 0,4-5 0,-4 8 0,4-1 0,-4 2 0,2-3 0,-3 0 0,0 0 0,-3 0 0,3 1 0,-3 1 0,-2-7 0,-1 1 0,-6-10 0,3 7 0,1 1 0,-11-7 0,3 7 0,-2-5 0,0 7 0,13 6 0,-13-7 0,10 4 0,-1 2 0,-3-3 0,1 6 0,-8-9 0,-1 7 0,10-1 0,-8 2 0,7 6 0,-10-5 0,-12 1 0,-3 1 0,-27-7 0,11 11 0,-11-6 0,27 4 0,-10 3 0,9-9 0,-11 9 0,12-9 0,11 9 0,15-6 0,7 7 0,3-3 0,1 3 0,-1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21:27:56.23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0,'95'0,"-37"0,-9 0,-23 0,25 0,-31 0,19 0,-10 0,4 0,-3 4,-15-3,19 6,-13-7,9 7,-4-6,6 7,-5-7,5 3,7-4,-9 0,9 3,-13-2,-6 3,10-4,4 0,0 0,6 0,-23 0,12 0,0 0,-4 0,10 0,-19 0,10 0,9 0,-12 0,12 0,-15 0,11 0,-3 0,16 0,-21 0,15 0,8 0,-13 0,19 0,-13 0,-10 0,2 0,-8 0,6 0,0 0,3 0,-8 4,2-3,4 3,-4-4,6 0,-12 0,8 0,3 0,-14 0,25 0,-19 0,14 0,-11 0,-6 0,10 0,-8 0,6 0,3 0,-8 0,7 0,-5 0,1 0,13 0,17 0,-17 0,12 0,-31 0,6 0,12 0,-9 0,2 0,-6 0,0 0,2 0,10 0,4 0,19 0,-14 0,19 0,-9 0,-11 0,8 0,-14 0,-10 0,10 0,-12 0,-8 0,22 0,-17 0,18 0,-14 0,-1 0,2 0,-3 0,-1 0,3 0,-4 0,3 0,3-3,-10 3,10-7,-8 6,5-3,2 4,-3-4,0 3,-1-2,0 3,4 0,3 0,0 0,-1 0,-5 0,13 0,17 0,15 0,14 0,0 0,-14-7,-2 6,-1-5,-9 6,9 0,-25 0,-4 0,-13 0,-6 0,11 0,-10 2,11-1,-3 2,-10-3,13 0,-12 0,27 0,-16 0,14 0,-19 0,0 0,0 0,0 0,1 0,-2 0,0-3,4 2,-7-1,7 2,-6 0,8 0,-3 0,-3 0,1 0,-4 0,5 0,1 0,-3 4,6-3,-10 2,14 1,-13-3,3 3,4-4,-10 0,24 0,-1 0,0 0,10 0,-22-4,9 3,-22-3,9 4,1 3,-3-2,10 1,-15-2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21:28:00.28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29,'78'-15,"-16"5,-44 6,-6 4,27 0,-20 0,27 0,-21 0,-6 0,21 0,-19 0,29 0,-29 0,16 0,-20 0,14 0,10 0,-6 0,4 0,-13 0,0 0,0 0,1 0,0 0,-1 0,1 0,4 0,9 0,-11 0,21 0,-14 0,20 0,12 0,-9 0,9 0,-12 0,-1 0,13 0,17 0,3 8,10-7,-27 13,11-5,2-1,-33 0,-1 0,25-2,16 4,-45 0,48-9,-6 14,-13-13,3 6,-48-8,0 0,2 0,-13 0,11 0,1 0,6 6,-3-4,31 4,-32-6,45 0,-32 6,9-4,-2 4,-30-6,8 0,-9 3,-1-3,15 3,4-3,-5 0,4 0,-12 0,-1 4,0-3,0 3,13-4,-9 0,9 0,-13 0,13 0,-9 0,22 0,-23 0,23 0,-31 0,16 0,-16 0,0 0,24 0,-30 0,37 0,-31 0,18 0,-13 0,-6 0,16 0,0 0,5 0,11 0,-22 0,2 0,-7 0,8 0,9 0,1 0,-4 0,-22 0,11 0,-4 4,33-3,-6 9,31-9,-10 5,-23-6,40 0,-68 0,42 0,-43 0,0 0,17 0,-15 0,10 0,5 0,-2 0,19-6,-11 5,9-6,-22 7,9-3,-19 2,3-3,12 1,-5 2,12-1,-23 2,6-4,6 3,-10-6,19 7,-25-3,12 3,1 0,-7 0,13 0,-13 3,6-3,3 6,-10-6,10 3,-9 2,7 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21:28:03.77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86,'89'0,"7"-8,-37 7,9-7,14 0,-40 5,35-5,-28 8,-3-4,19 3,-42-3,8 4,-1 0,-14 0,21 0,-7 0,-1 0,1 0,-5 0,8 0,9 0,0 0,11 0,2-7,-9 5,6-6,-32 8,4-3,1 2,2-3,3 1,-6 2,6-5,2 5,13-3,-10 4,4 0,0 0,4 0,-1 0,-3 0,1 0,-11 0,10 0,-19 0,4 0,6 3,-2-3,8 7,-10-6,14 3,2-4,1 0,9 0,-10 0,1 4,9-3,-10 2,-6-3,-5 0,-13 0,9 4,0-3,7 3,-8 0,1-3,12 9,3-8,40 12,-20-6,32 2,-55-3,12-7,-31 0,0 0,12 3,-5-2,9 3,-5-4,8 0,4 0,-1 4,-3-3,0 3,-15-4,26 0,-14 6,0-4,2 4,-25-6,23 4,-6-3,2 3,-6-2,-3-1,-1 2,17 0,-9-2,-5 3,0-1,19-2,-16 1,35-2,12 0,17 0,-36 0,1 0,0 0,-3 0,21 0,6 0,-12 0,-23 0,-1 0,-29 0,9 0,8 0,17 0,5 0,1 0,38 0,-48 0,6 0,-1 0,-12 0,16 0,-22 0,-15 0,10 3,-7-2,15 1,-9-2,-6 0,13 0,-7-2,7 1,11-8,-3 8,26-6,4 7,0-6,-26 5,-9-6,-29 7,29 0,-17 0,13 3,-6-2,-6 1,10 2,-6-3,0 3,-2-4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21:40:05.979"/>
    </inkml:context>
    <inkml:brush xml:id="br0">
      <inkml:brushProperty name="width" value="0.2" units="cm"/>
      <inkml:brushProperty name="height" value="0.2" units="cm"/>
      <inkml:brushProperty name="color" value="#FEFA00"/>
    </inkml:brush>
  </inkml:definitions>
  <inkml:trace contextRef="#ctx0" brushRef="#br0">1 18 24575,'15'0'0,"-1"0"0,-8 0 0,0 0 0,0 0 0,0 0 0,3 0 0,-3 0 0,3 0 0,-1 0 0,-1 0 0,4 0 0,-2 0 0,3 0 0,0 0 0,6 0 0,2 0 0,-3 0 0,7 0 0,-6 0 0,1 0 0,-3 0 0,-5-3 0,-1 3 0,1-3 0,-1 3 0,-2 0 0,1 0 0,-3-2 0,3 1 0,0-2 0,-3 3 0,5 0 0,-1 0 0,4 0 0,-1 0 0,1 0 0,-2-2 0,0 1 0,0-2 0,0 3 0,6 0 0,-5 0 0,6 0 0,-1 0 0,-7 0 0,13 0 0,-7 0 0,22 0 0,4 0 0,12 0 0,0 0 0,1 0 0,-14 0 0,36 0 0,-29 0 0,33 0 0,-27 0 0,1 0 0,-14 0 0,-12 3 0,-6-2 0,-7 1 0,3-2 0,5 0 0,-12 3 0,3-2 0,-5 1 0,5 2 0,-3-3 0,5 3 0,1-4 0,0 4 0,8-3 0,-1 7 0,0-8 0,0 8 0,0-7 0,12 3 0,-9-4 0,9 0 0,-12 4 0,-6-3 0,5 3 0,-14-4 0,3 0 0,-5 0 0,-5 0 0,1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21:40:20.519"/>
    </inkml:context>
    <inkml:brush xml:id="br0">
      <inkml:brushProperty name="width" value="0.2" units="cm"/>
      <inkml:brushProperty name="height" value="0.2" units="cm"/>
      <inkml:brushProperty name="color" value="#FEFA00"/>
    </inkml:brush>
  </inkml:definitions>
  <inkml:trace contextRef="#ctx0" brushRef="#br0">2694 1 24575,'-46'0'0,"11"4"0,-17-4 0,10 4 0,-1 0 0,-9-3 0,10 9 0,-1-8 0,-9 4 0,10 0 0,-1-4 0,4 8 0,0-9 0,9 6 0,-22 1 0,10 3 0,-1 1 0,4-1 0,13-3 0,0 1 0,0 0 0,0 0 0,-1-1 0,7 0 0,2-1 0,0 4 0,-2-2 0,-13 18 0,5-11 0,2 10 0,1-9 0,12-5 0,-19 16 0,11-11 0,-31 30 0,14-14 0,-26 28 0,19-17 0,-8 9 0,22-18 0,-8 5 0,-3 6 0,-3-1 0,-12 20 0,14-21 0,11-4 0,-11 10 0,14-19 0,-22 28 0,19-23 0,-12 9 0,24-17 0,-34 35 0,30-29 0,-31 30 0,40-43 0,-26 29 0,25-25 0,-17 19 0,20-18 0,-16 25 0,13 8 0,-13 11 0,18-21 0,-2 2 0,-6-2 0,-4 9 0,-1 11 0,8-33 0,3 14 0,2-14 0,-12 33 0,6 2 0,-7 14 0,-1 0 0,6-1 0,-2-25 0,7 6 0,-7 28 0,-4-12 0,13-25 0,-1-2 0,-9 14 0,14-26 0,-4 11 0,4-11 0,-4 1 0,5 9 0,-3-10 0,9 19 0,-9-17 0,9 0 0,-3-18 0,4-6 0,-4 5 0,3-12 0,-3 12 0,4-12 0,0 12 0,0-5 0,0-1 0,0 19 0,0-15 0,0 7 0,0-6 0,6 6 0,-4 13 0,8-1 0,-9-12 0,13 19 0,-6-13 0,8 18 0,-9-21 0,1-8 0,0-5 0,2 6 0,5 13 0,-6-9 0,6 9 0,-5-13 0,1-6 0,-1 3 0,2-3 0,-2-1 0,1-1 0,-5-6 0,0 0 0,0-1 0,-1 1 0,1 0 0,3-3 0,-2 3 0,1-3 0,-2 0 0,0 0 0,0-1 0,0-1 0,3 4 0,-3-4 0,5 4 0,1 5 0,1-6 0,-2 8 0,1-9 0,-3 3 0,3 0 0,0 0 0,-1-3 0,-1 2 0,1-1 0,-5-1 0,6-1 0,-6-2 0,6 0 0,-3 3 0,3-3 0,6 8 0,-5-4 0,6 2 0,-1-2 0,2 1 0,-1-3 0,6 9 0,-5-9 0,6 9 0,12 0 0,4 6 0,-1-4 0,-2 2 0,0-9 0,-9 5 0,9-5 0,-13 0 0,0-3 0,14 8 0,-17-7 0,14 7 0,-23-11 0,10 6 0,-4-3 0,6 3 0,12 5 0,4-4 0,12 6 0,-11-7 0,9 1 0,-23-4 0,11 2 0,-1 0 0,-10-2 0,10 2 0,-19-3 0,5-3 0,-5 1 0,0-5 0,4 7 0,-4-7 0,6 6 0,0-6 0,1 7 0,-1-7 0,-6 6 0,4-7 0,-10 3 0,10 1 0,-4-3 0,6 3 0,0 0 0,1-3 0,-1 2 0,0-3 0,0 0 0,-6 0 0,5 0 0,-12 0 0,25 0 0,-2 0 0,6 0 0,-3 0 0,-19 0 0,5 0 0,-5 0 0,-1 0 0,6 0 0,-14 3 0,18-2 0,-17 1 0,18-2 0,-10 0 0,0 0 0,-2 0 0,0 0 0,-4 0 0,4 0 0,-9 0 0,3 0 0,-3 0 0,0-2 0,2 1 0,-2-2 0,1 3 0,1-2 0,-4 1 0,1-1 0,-2 2 0,3 0 0,0-3 0,3 2 0,0-1 0,-1 2 0,1-3 0,7 2 0,-6-4 0,5 4 0,-6-4 0,0 4 0,-3-1 0,3-1 0,-3 2 0,0-1 0,2-1 0,-2 0 0,3 0 0,-2-3 0,1 6 0,-5-3 0,6 0 0,-3 3 0,3-6 0,0 3 0,0 0 0,-1-2 0,8 4 0,-6-4 0,5 1 0,-6-2 0,0 0 0,0 3 0,0-2 0,0 2 0,0-1 0,0-1 0,-1 2 0,8-5 0,-6 2 0,5 2 0,-6-2 0,0 6 0,-3-8 0,3 7 0,-3-7 0,0 4 0,0 1 0,-3-2 0,0 1 0,2-2 0,-1 1 0,4-1 0,-2-3 0,8-3 0,3 1 0,-4-1 0,2 5 0,-9 1 0,3 0 0,0 0 0,-3 1 0,-1-1 0,-2 0 0,0 2 0,0-1 0,3 2 0,-3-3 0,3 0 0,0 0 0,0 0 0,0 0 0,0 0 0,-3 0 0,2 0 0,-1 0 0,1 0 0,-2 0 0,3 0 0,-3 1 0,6-4 0,-6 2 0,6-4 0,-6 2 0,5 0 0,-4-3 0,2 6 0,-1-5 0,-1 4 0,1-2 0,-2 1 0,0 1 0,0-1 0,0-1 0,1-7 0,-1 3 0,2-5 0,-2 6 0,1-6 0,0-2 0,10-18 0,-8 15 0,7-13 0,-8 16 0,1-6 0,-1 0 0,0 6 0,0-5 0,-4 15 0,0-8 0,0 2 0,0-4 0,1-19 0,3 10 0,-7-10 0,7 12 0,-3-10 0,3 8 0,-3-3 0,2 14 0,-7 0 0,3-2 0,0 3 0,-3-7 0,3 6 0,1-8 0,-3 0 0,3 9 0,0-19 0,-3 16 0,2-18 0,-3 12 0,0 6 0,3 2 0,-2 0 0,1 4 0,-2-4 0,0 6 0,0 3 0,0-2 0,0-5 0,0 3 0,0-6 0,0 1 0,0 5 0,0-5 0,4-1 0,-3 6 0,3-5 0,-4-1 0,0 0 0,0-8 0,0 1 0,0 0 0,0 9 0,0-7 0,0 13 0,0-14 0,0 6 0,0-13 0,0 5 0,0-5 0,0-7 0,0 9 0,0-9 0,0 0 0,0-3 0,0-14 0,0 1 0,0 12 0,0 4 0,0-13 0,0 19 0,0-19 0,0 13 0,0-2 0,0-14 0,0 14 0,0 8 0,-4 8 0,3 6 0,-6-8 0,2 1 0,0 0 0,-5-13 0,8 9 0,-7-3 0,9 9 0,-9-9 0,1-34 0,-3 18 0,4-27 0,-3 33 0,2-12 0,-4 12 0,-1-9 0,1 10 0,1-1 0,1 10 0,-1-4 0,1 1 0,-13-33 0,11 30 0,-10-24 0,10 39 0,0-15 0,-5 13 0,5-13 0,1 16 0,-4-15 0,3 18 0,-2-6 0,-2 0 0,6 0 0,-4 6 0,6 2 0,-1 6 0,3 3 0,1-3 0,-4 3 0,2-3 0,-1 0 0,2 1 0,0-1 0,-3 0 0,1-6 0,0 4 0,-2-4 0,6 9 0,-4-3 0,2 6 0,-1-5 0,-1 1 0,-1-4 0,3 1 0,-6 1 0,6 1 0,-5 2 0,4-3 0,-2 3 0,1-2 0,-1 1 0,-6-8 0,3 5 0,-3-6 0,3 7 0,1 1 0,-4-8 0,5 8 0,-9-11 0,9 11 0,-7-6 0,5 5 0,0 0 0,-3-6 0,-3 2 0,4-3 0,-3 5 0,7 2 0,-1 0 0,-8-2 0,6 1 0,-3-1 0,5 5 0,2-3 0,0 6 0,0-3 0,0 3 0,3 0 0,-5 0 0,4-2 0,-2 1 0,1-1 0,4 2 0,-7 0 0,5-3 0,-6 0 0,0 0 0,0-3 0,0 3 0,0-3 0,3 0 0,-9-2 0,8 4 0,-22-17 0,11 12 0,-19-24 0,5 8 0,9 6 0,-4-2 0,19 20 0,-7-7 0,6 7 0,2 1 0,2 1 0,2 2 0,3 0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21:29:18.47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12,'61'-7,"-12"2,-41 5,18 0,1 0,2 0,1 0,-12 0,9 0,3 0,-6 0,2 0,1 0,-2 3,4-3,-6 3,1 0,3-3,0 6,-3-3,4 0,-6 0,5-1,-1-1,-2 2,6-3,-6 2,2-1,7 2,-12-3,10 0,-6 2,-5-1,14 2,-14-3,9 0,0 0,-9 0,13 0,-4 0,-3 0,5 0,-7 2,1-1,4 4,4-4,-12 1,16-2,-17 0,12 0,-2 0,-11 0,15 0,-10 0,2 0,9 0,-14 0,9 0,-5 0,0 0,14 0,-19 0,22 0,-23 0,6 0,11 0,-19 0,24 0,-14 0,-1 0,4 0,-10 0,11 0,-3 0,3 0,-5 0,14 0,-11 4,23-3,-9 3,-1-4,10 0,4 0,2 0,11 6,-14-4,-12 4,-4-6,0 0,-16 0,8 0,-7 3,-4-3,13 3,-8-3,2 0,-1 0,-1 0,14 0,-10 0,24 0,-11 0,1 0,-4 0,-13 0,0 0,0 0,-1 0,5 0,-7 0,5 0,6 0,7 0,0 0,-2 0,-12 0,-1 0,0 0,0 0,13 0,-9 0,9 0,-13 0,0 4,0-3,-1 3,-1-4,2 0,5 4,-10-3,9 2,3-3,9 0,0 0,11 0,-24 0,10 0,0 0,-9 0,9 4,-13-3,-6 3,16-4,-10 0,6 0,-5 0,-8 3,12-2,-3 1,0-2,1 0,-8 0,20 0,-22 0,18 0,6 0,-10 0,32 0,-35 0,9 0,-13 0,13 0,-9-4,9 3,-13-3,0 4,0 0,1 0,1 0,-2 0,8 0,-14 0,28 0,-32 0,26 0,-25 0,9 0,12 0,4 0,-1 0,-8 0,-8 0,-4 0,10 0,-6 0,3 0,-6 0,4 0,10 0,-7 0,8-3,-11 2,0-3,2 4,-2 0,0 0,0-3,1 2,4-1,-9 4,5 3,-7 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26FF-98D2-D144-B292-1E49592330CA}" type="datetimeFigureOut">
              <a:rPr lang="es-ES" smtClean="0"/>
              <a:t>18/4/23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06DC-7A17-784B-AF26-9DD0678971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5166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26FF-98D2-D144-B292-1E49592330CA}" type="datetimeFigureOut">
              <a:rPr lang="es-ES" smtClean="0"/>
              <a:t>18/4/23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06DC-7A17-784B-AF26-9DD0678971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1716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26FF-98D2-D144-B292-1E49592330CA}" type="datetimeFigureOut">
              <a:rPr lang="es-ES" smtClean="0"/>
              <a:t>18/4/23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06DC-7A17-784B-AF26-9DD0678971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28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26FF-98D2-D144-B292-1E49592330CA}" type="datetimeFigureOut">
              <a:rPr lang="es-ES" smtClean="0"/>
              <a:t>18/4/23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06DC-7A17-784B-AF26-9DD0678971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438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26FF-98D2-D144-B292-1E49592330CA}" type="datetimeFigureOut">
              <a:rPr lang="es-ES" smtClean="0"/>
              <a:t>18/4/23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06DC-7A17-784B-AF26-9DD0678971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5859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26FF-98D2-D144-B292-1E49592330CA}" type="datetimeFigureOut">
              <a:rPr lang="es-ES" smtClean="0"/>
              <a:t>18/4/23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06DC-7A17-784B-AF26-9DD0678971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509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26FF-98D2-D144-B292-1E49592330CA}" type="datetimeFigureOut">
              <a:rPr lang="es-ES" smtClean="0"/>
              <a:t>18/4/23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06DC-7A17-784B-AF26-9DD0678971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4553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26FF-98D2-D144-B292-1E49592330CA}" type="datetimeFigureOut">
              <a:rPr lang="es-ES" smtClean="0"/>
              <a:t>18/4/23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06DC-7A17-784B-AF26-9DD0678971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9026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26FF-98D2-D144-B292-1E49592330CA}" type="datetimeFigureOut">
              <a:rPr lang="es-ES" smtClean="0"/>
              <a:t>18/4/23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06DC-7A17-784B-AF26-9DD0678971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7746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26FF-98D2-D144-B292-1E49592330CA}" type="datetimeFigureOut">
              <a:rPr lang="es-ES" smtClean="0"/>
              <a:t>18/4/23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06DC-7A17-784B-AF26-9DD0678971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33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26FF-98D2-D144-B292-1E49592330CA}" type="datetimeFigureOut">
              <a:rPr lang="es-ES" smtClean="0"/>
              <a:t>18/4/23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06DC-7A17-784B-AF26-9DD0678971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215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226FF-98D2-D144-B292-1E49592330CA}" type="datetimeFigureOut">
              <a:rPr lang="es-ES" smtClean="0"/>
              <a:t>18/4/23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F06DC-7A17-784B-AF26-9DD0678971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96160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customXml" Target="../ink/ink18.xml"/><Relationship Id="rId7" Type="http://schemas.openxmlformats.org/officeDocument/2006/relationships/customXml" Target="../ink/ink2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customXml" Target="../ink/ink19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customXml" Target="../ink/ink22.xml"/><Relationship Id="rId7" Type="http://schemas.openxmlformats.org/officeDocument/2006/relationships/customXml" Target="../ink/ink2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customXml" Target="../ink/ink23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customXml" Target="../ink/ink26.xml"/><Relationship Id="rId7" Type="http://schemas.openxmlformats.org/officeDocument/2006/relationships/customXml" Target="../ink/ink2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customXml" Target="../ink/ink27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customXml" Target="../ink/ink30.xml"/><Relationship Id="rId7" Type="http://schemas.openxmlformats.org/officeDocument/2006/relationships/customXml" Target="../ink/ink32.xml"/><Relationship Id="rId12" Type="http://schemas.openxmlformats.org/officeDocument/2006/relationships/image" Target="../media/image5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customXml" Target="../ink/ink34.xml"/><Relationship Id="rId5" Type="http://schemas.openxmlformats.org/officeDocument/2006/relationships/customXml" Target="../ink/ink31.xml"/><Relationship Id="rId10" Type="http://schemas.openxmlformats.org/officeDocument/2006/relationships/image" Target="../media/image50.png"/><Relationship Id="rId4" Type="http://schemas.openxmlformats.org/officeDocument/2006/relationships/image" Target="../media/image47.png"/><Relationship Id="rId9" Type="http://schemas.openxmlformats.org/officeDocument/2006/relationships/customXml" Target="../ink/ink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customXml" Target="../ink/ink7.xml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customXml" Target="../ink/ink5.xml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customXml" Target="../ink/ink14.xml"/><Relationship Id="rId18" Type="http://schemas.openxmlformats.org/officeDocument/2006/relationships/image" Target="../media/image27.png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12" Type="http://schemas.openxmlformats.org/officeDocument/2006/relationships/image" Target="../media/image24.png"/><Relationship Id="rId17" Type="http://schemas.openxmlformats.org/officeDocument/2006/relationships/customXml" Target="../ink/ink16.xml"/><Relationship Id="rId2" Type="http://schemas.openxmlformats.org/officeDocument/2006/relationships/image" Target="../media/image11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customXml" Target="../ink/ink13.xml"/><Relationship Id="rId5" Type="http://schemas.openxmlformats.org/officeDocument/2006/relationships/customXml" Target="../ink/ink10.xml"/><Relationship Id="rId15" Type="http://schemas.openxmlformats.org/officeDocument/2006/relationships/customXml" Target="../ink/ink15.xml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customXml" Target="../ink/ink12.xml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id="{CB044CB9-0FD0-8448-981C-879F977ED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580"/>
            <a:ext cx="12192001" cy="609062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CE2AC59-9049-044B-9894-1A91F21E0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2884" y="-953868"/>
            <a:ext cx="13824031" cy="690591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668224C-C99F-2944-8C94-D84295CB1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374" y="5494834"/>
            <a:ext cx="1005696" cy="59158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A06D7D1-098D-044E-8DE7-2AB322A57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869" y="5521867"/>
            <a:ext cx="884898" cy="52526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60FEFDB-C8D5-EC40-9777-30B5BDF901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8215" y="5493460"/>
            <a:ext cx="543514" cy="52526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D5392C0-EF90-9541-B356-D87FE464C9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4150" y="5463297"/>
            <a:ext cx="595387" cy="58559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AF77BA54-2152-1D47-8534-4E785C6E1F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8945" y="4259101"/>
            <a:ext cx="1787954" cy="1084215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C9A6D1E-7CCF-FD48-A28B-79B0241721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6916" y="4488144"/>
            <a:ext cx="2105353" cy="855172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BB6C3772-2BD4-2D4B-ACF4-C92A30650A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98559" y="4304218"/>
            <a:ext cx="1572975" cy="99790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799E588-1269-0B4A-B9A0-29957088B3C6}"/>
              </a:ext>
            </a:extLst>
          </p:cNvPr>
          <p:cNvSpPr txBox="1"/>
          <p:nvPr/>
        </p:nvSpPr>
        <p:spPr>
          <a:xfrm rot="16200000">
            <a:off x="7423258" y="5785542"/>
            <a:ext cx="455128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" dirty="0">
                <a:solidFill>
                  <a:srgbClr val="2C363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HUM611</a:t>
            </a:r>
            <a:endParaRPr lang="es-ES" sz="4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CDCA236-D219-D547-82B1-488966059292}"/>
              </a:ext>
            </a:extLst>
          </p:cNvPr>
          <p:cNvSpPr/>
          <p:nvPr/>
        </p:nvSpPr>
        <p:spPr>
          <a:xfrm>
            <a:off x="1556916" y="5123401"/>
            <a:ext cx="2105353" cy="2932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8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37749A95-1E38-7521-2FD6-5A07FC8010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AC705FC2-8969-2111-C921-0EB1AB7B1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1793"/>
            <a:ext cx="12183744" cy="6306207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2569A2F2-AD84-E902-177D-C9BD374B9EFE}"/>
              </a:ext>
            </a:extLst>
          </p:cNvPr>
          <p:cNvSpPr txBox="1"/>
          <p:nvPr/>
        </p:nvSpPr>
        <p:spPr>
          <a:xfrm>
            <a:off x="-2007046" y="0"/>
            <a:ext cx="161978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solidFill>
                  <a:srgbClr val="2C363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CALENDARIO DE CIERRE DEL PROYECTO</a:t>
            </a:r>
          </a:p>
          <a:p>
            <a:pPr algn="ctr"/>
            <a:endParaRPr lang="es-ES" sz="1400" dirty="0">
              <a:solidFill>
                <a:srgbClr val="2C363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" b="1" dirty="0">
                <a:solidFill>
                  <a:srgbClr val="2C363A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DOCUMENTACION DE TALLERES Y COLECTIVOS</a:t>
            </a:r>
            <a:endParaRPr lang="es-ES" b="1" u="sng" dirty="0">
              <a:solidFill>
                <a:srgbClr val="2C363A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3C72D6B9-85D0-BC40-7B30-6209C1AAB01A}"/>
                  </a:ext>
                </a:extLst>
              </p14:cNvPr>
              <p14:cNvContentPartPr/>
              <p14:nvPr/>
            </p14:nvContentPartPr>
            <p14:xfrm>
              <a:off x="10431401" y="3027720"/>
              <a:ext cx="270360" cy="25920"/>
            </p14:xfrm>
          </p:contentPart>
        </mc:Choice>
        <mc:Fallback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3C72D6B9-85D0-BC40-7B30-6209C1AAB0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41761" y="2848080"/>
                <a:ext cx="45000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E2294A38-2AEB-F166-7280-4B4E58621AA0}"/>
                  </a:ext>
                </a:extLst>
              </p14:cNvPr>
              <p14:cNvContentPartPr/>
              <p14:nvPr/>
            </p14:nvContentPartPr>
            <p14:xfrm>
              <a:off x="8376521" y="1359120"/>
              <a:ext cx="538560" cy="30240"/>
            </p14:xfrm>
          </p:contentPart>
        </mc:Choice>
        <mc:Fallback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E2294A38-2AEB-F166-7280-4B4E58621AA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40521" y="1323120"/>
                <a:ext cx="61020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BC2AA888-75B0-B90E-ED6C-B810B3AA29FB}"/>
                  </a:ext>
                </a:extLst>
              </p14:cNvPr>
              <p14:cNvContentPartPr/>
              <p14:nvPr/>
            </p14:nvContentPartPr>
            <p14:xfrm>
              <a:off x="10358681" y="2894880"/>
              <a:ext cx="421200" cy="319320"/>
            </p14:xfrm>
          </p:contentPart>
        </mc:Choice>
        <mc:Fallback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BC2AA888-75B0-B90E-ED6C-B810B3AA29F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23041" y="2859240"/>
                <a:ext cx="492840" cy="39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182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977D652-A078-FE4C-D6AA-4398B3A046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CB087B3-2A4E-06B7-535E-B52996602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A8F2C49-2AB9-A9DE-FFB9-E501ADE1AE09}"/>
              </a:ext>
            </a:extLst>
          </p:cNvPr>
          <p:cNvSpPr/>
          <p:nvPr/>
        </p:nvSpPr>
        <p:spPr>
          <a:xfrm>
            <a:off x="10378965" y="3788979"/>
            <a:ext cx="1529255" cy="17867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F85A619-7331-57C6-4E68-198C812F6E00}"/>
              </a:ext>
            </a:extLst>
          </p:cNvPr>
          <p:cNvSpPr/>
          <p:nvPr/>
        </p:nvSpPr>
        <p:spPr>
          <a:xfrm>
            <a:off x="2548756" y="6484883"/>
            <a:ext cx="4829506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0BEA6FB0-4F0F-FF7C-FC68-5BF952948062}"/>
                  </a:ext>
                </a:extLst>
              </p14:cNvPr>
              <p14:cNvContentPartPr/>
              <p14:nvPr/>
            </p14:nvContentPartPr>
            <p14:xfrm>
              <a:off x="4273241" y="4531440"/>
              <a:ext cx="1461600" cy="1451880"/>
            </p14:xfrm>
          </p:contentPart>
        </mc:Choice>
        <mc:Fallback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0BEA6FB0-4F0F-FF7C-FC68-5BF9529480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7601" y="4495440"/>
                <a:ext cx="1533240" cy="152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662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37749A95-1E38-7521-2FD6-5A07FC8010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AC705FC2-8969-2111-C921-0EB1AB7B1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1793"/>
            <a:ext cx="12183744" cy="6306207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2569A2F2-AD84-E902-177D-C9BD374B9EFE}"/>
              </a:ext>
            </a:extLst>
          </p:cNvPr>
          <p:cNvSpPr txBox="1"/>
          <p:nvPr/>
        </p:nvSpPr>
        <p:spPr>
          <a:xfrm>
            <a:off x="-2007046" y="0"/>
            <a:ext cx="161978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solidFill>
                  <a:srgbClr val="2C363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CALENDARIO DE CIERRE DEL PROYECTO</a:t>
            </a:r>
          </a:p>
          <a:p>
            <a:pPr algn="ctr"/>
            <a:endParaRPr lang="es-ES" sz="1400" dirty="0">
              <a:solidFill>
                <a:srgbClr val="2C363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" b="1" dirty="0">
                <a:solidFill>
                  <a:srgbClr val="2C363A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MESA REDONDA REUNIÓN (Dos días)</a:t>
            </a:r>
            <a:endParaRPr lang="es-ES" b="1" u="sng" dirty="0">
              <a:solidFill>
                <a:srgbClr val="2C363A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CA5C50F3-32B9-3181-9E06-E8021B99C912}"/>
                  </a:ext>
                </a:extLst>
              </p14:cNvPr>
              <p14:cNvContentPartPr/>
              <p14:nvPr/>
            </p14:nvContentPartPr>
            <p14:xfrm>
              <a:off x="9939641" y="2495280"/>
              <a:ext cx="790560" cy="32400"/>
            </p14:xfrm>
          </p:contentPart>
        </mc:Choice>
        <mc:Fallback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CA5C50F3-32B9-3181-9E06-E8021B99C9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50001" y="2315640"/>
                <a:ext cx="97020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8CFD1EFB-7393-F968-FA18-B4D8125C274F}"/>
                  </a:ext>
                </a:extLst>
              </p14:cNvPr>
              <p14:cNvContentPartPr/>
              <p14:nvPr/>
            </p14:nvContentPartPr>
            <p14:xfrm>
              <a:off x="8402441" y="1340040"/>
              <a:ext cx="448920" cy="8640"/>
            </p14:xfrm>
          </p:contentPart>
        </mc:Choice>
        <mc:Fallback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8CFD1EFB-7393-F968-FA18-B4D8125C274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66801" y="1304400"/>
                <a:ext cx="5205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A072533E-FF8E-D98F-B8CD-1FE350DDB324}"/>
                  </a:ext>
                </a:extLst>
              </p14:cNvPr>
              <p14:cNvContentPartPr/>
              <p14:nvPr/>
            </p14:nvContentPartPr>
            <p14:xfrm>
              <a:off x="9910121" y="2387640"/>
              <a:ext cx="888120" cy="267120"/>
            </p14:xfrm>
          </p:contentPart>
        </mc:Choice>
        <mc:Fallback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A072533E-FF8E-D98F-B8CD-1FE350DDB32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74121" y="2352000"/>
                <a:ext cx="959760" cy="33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680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977D652-A078-FE4C-D6AA-4398B3A046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763F1A-AA17-384B-9D2A-DE1589794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01227"/>
            <a:ext cx="7772400" cy="322777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5544F1A-82F4-FD46-7D42-DB149DB6F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429000"/>
            <a:ext cx="7772400" cy="268737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AE967C7-B437-3896-4240-26A7CCF5D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4110" y="6085273"/>
            <a:ext cx="52959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977D652-A078-FE4C-D6AA-4398B3A046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CB087B3-2A4E-06B7-535E-B52996602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F85A619-7331-57C6-4E68-198C812F6E00}"/>
              </a:ext>
            </a:extLst>
          </p:cNvPr>
          <p:cNvSpPr/>
          <p:nvPr/>
        </p:nvSpPr>
        <p:spPr>
          <a:xfrm>
            <a:off x="2548756" y="6484883"/>
            <a:ext cx="4829506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D26F3C90-048E-5B0C-68E5-A4FE0095BA52}"/>
                  </a:ext>
                </a:extLst>
              </p14:cNvPr>
              <p14:cNvContentPartPr/>
              <p14:nvPr/>
            </p14:nvContentPartPr>
            <p14:xfrm>
              <a:off x="10339241" y="4181160"/>
              <a:ext cx="1658880" cy="1416240"/>
            </p14:xfrm>
          </p:contentPart>
        </mc:Choice>
        <mc:Fallback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D26F3C90-048E-5B0C-68E5-A4FE0095BA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03601" y="4145520"/>
                <a:ext cx="1730520" cy="148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269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37749A95-1E38-7521-2FD6-5A07FC8010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AC705FC2-8969-2111-C921-0EB1AB7B1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1793"/>
            <a:ext cx="12183744" cy="6306207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2569A2F2-AD84-E902-177D-C9BD374B9EFE}"/>
              </a:ext>
            </a:extLst>
          </p:cNvPr>
          <p:cNvSpPr txBox="1"/>
          <p:nvPr/>
        </p:nvSpPr>
        <p:spPr>
          <a:xfrm>
            <a:off x="-2007046" y="0"/>
            <a:ext cx="161978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solidFill>
                  <a:srgbClr val="2C363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CALENDARIO DE CIERRE DEL PROYECTO</a:t>
            </a:r>
          </a:p>
          <a:p>
            <a:pPr algn="ctr"/>
            <a:endParaRPr lang="es-ES" sz="1400" dirty="0">
              <a:solidFill>
                <a:srgbClr val="2C363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" b="1" dirty="0">
                <a:solidFill>
                  <a:srgbClr val="2C363A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PUBLICACIÓN LIBRO CATÁLOGO</a:t>
            </a:r>
            <a:endParaRPr lang="es-ES" b="1" u="sng" dirty="0">
              <a:solidFill>
                <a:srgbClr val="2C363A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924FC3E8-B164-0464-382E-482B01243177}"/>
                  </a:ext>
                </a:extLst>
              </p14:cNvPr>
              <p14:cNvContentPartPr/>
              <p14:nvPr/>
            </p14:nvContentPartPr>
            <p14:xfrm>
              <a:off x="10408721" y="3036720"/>
              <a:ext cx="318240" cy="7920"/>
            </p14:xfrm>
          </p:contentPart>
        </mc:Choice>
        <mc:Fallback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924FC3E8-B164-0464-382E-482B012431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18721" y="2857080"/>
                <a:ext cx="49788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82A0E980-CF06-1840-F850-D981E69502DB}"/>
                  </a:ext>
                </a:extLst>
              </p14:cNvPr>
              <p14:cNvContentPartPr/>
              <p14:nvPr/>
            </p14:nvContentPartPr>
            <p14:xfrm>
              <a:off x="8408921" y="1355160"/>
              <a:ext cx="566640" cy="13680"/>
            </p14:xfrm>
          </p:contentPart>
        </mc:Choice>
        <mc:Fallback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82A0E980-CF06-1840-F850-D981E69502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72921" y="1319520"/>
                <a:ext cx="63828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FF2E0CB0-E939-586B-8F23-883FB3FD0E9E}"/>
                  </a:ext>
                </a:extLst>
              </p14:cNvPr>
              <p14:cNvContentPartPr/>
              <p14:nvPr/>
            </p14:nvContentPartPr>
            <p14:xfrm>
              <a:off x="10351481" y="2887680"/>
              <a:ext cx="417600" cy="270000"/>
            </p14:xfrm>
          </p:contentPart>
        </mc:Choice>
        <mc:Fallback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FF2E0CB0-E939-586B-8F23-883FB3FD0E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15841" y="2851680"/>
                <a:ext cx="489240" cy="34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728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977D652-A078-FE4C-D6AA-4398B3A046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DF3AB5F-33DB-CF52-74A9-DD8FE82FB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491568"/>
            <a:ext cx="7772400" cy="181028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2B0303F-4301-0261-B34A-B5EDB9F2D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301848"/>
            <a:ext cx="7772400" cy="106484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DB3A182-2E8C-3F38-B075-5E757D369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550" y="3246120"/>
            <a:ext cx="7772400" cy="129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8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977D652-A078-FE4C-D6AA-4398B3A046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CB087B3-2A4E-06B7-535E-B52996602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C99A7E07-8E73-7898-AFB3-431C8DEA17F8}"/>
                  </a:ext>
                </a:extLst>
              </p14:cNvPr>
              <p14:cNvContentPartPr/>
              <p14:nvPr/>
            </p14:nvContentPartPr>
            <p14:xfrm>
              <a:off x="2549921" y="6336840"/>
              <a:ext cx="4847400" cy="534240"/>
            </p14:xfrm>
          </p:contentPart>
        </mc:Choice>
        <mc:Fallback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C99A7E07-8E73-7898-AFB3-431C8DEA17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13921" y="6300840"/>
                <a:ext cx="4919040" cy="60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145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37749A95-1E38-7521-2FD6-5A07FC8010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AC705FC2-8969-2111-C921-0EB1AB7B1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1793"/>
            <a:ext cx="12183744" cy="6306207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2569A2F2-AD84-E902-177D-C9BD374B9EFE}"/>
              </a:ext>
            </a:extLst>
          </p:cNvPr>
          <p:cNvSpPr txBox="1"/>
          <p:nvPr/>
        </p:nvSpPr>
        <p:spPr>
          <a:xfrm>
            <a:off x="-2007046" y="0"/>
            <a:ext cx="161978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solidFill>
                  <a:srgbClr val="2C363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CALENDARIO DE CIERRE DEL PROYECTO</a:t>
            </a:r>
          </a:p>
          <a:p>
            <a:pPr algn="ctr"/>
            <a:endParaRPr lang="es-ES" sz="1400" dirty="0">
              <a:solidFill>
                <a:srgbClr val="2C363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" b="1" dirty="0">
                <a:solidFill>
                  <a:srgbClr val="2C363A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COMPLETAR INFORMACIÓN Y DOCUMENTACIÓN EN PÁGINA WEB</a:t>
            </a:r>
            <a:endParaRPr lang="es-ES" b="1" u="sng" dirty="0">
              <a:solidFill>
                <a:srgbClr val="2C363A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96A6931E-D8F4-8823-4361-1E0A1858EAE1}"/>
                  </a:ext>
                </a:extLst>
              </p14:cNvPr>
              <p14:cNvContentPartPr/>
              <p14:nvPr/>
            </p14:nvContentPartPr>
            <p14:xfrm>
              <a:off x="10447601" y="3029520"/>
              <a:ext cx="239760" cy="21600"/>
            </p14:xfrm>
          </p:contentPart>
        </mc:Choice>
        <mc:Fallback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96A6931E-D8F4-8823-4361-1E0A1858EAE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57601" y="2849880"/>
                <a:ext cx="41940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FE22293D-ECB1-3B1F-1BDD-3F17D99EC707}"/>
                  </a:ext>
                </a:extLst>
              </p14:cNvPr>
              <p14:cNvContentPartPr/>
              <p14:nvPr/>
            </p14:nvContentPartPr>
            <p14:xfrm>
              <a:off x="274361" y="3845280"/>
              <a:ext cx="3670560" cy="2812320"/>
            </p14:xfrm>
          </p:contentPart>
        </mc:Choice>
        <mc:Fallback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FE22293D-ECB1-3B1F-1BDD-3F17D99EC70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4721" y="3665280"/>
                <a:ext cx="3850200" cy="31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C784448C-02AE-EA4E-5F05-411867EC1C69}"/>
                  </a:ext>
                </a:extLst>
              </p14:cNvPr>
              <p14:cNvContentPartPr/>
              <p14:nvPr/>
            </p14:nvContentPartPr>
            <p14:xfrm>
              <a:off x="10391441" y="2871480"/>
              <a:ext cx="390960" cy="311040"/>
            </p14:xfrm>
          </p:contentPart>
        </mc:Choice>
        <mc:Fallback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C784448C-02AE-EA4E-5F05-411867EC1C6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55801" y="2835480"/>
                <a:ext cx="46260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40FD3B8C-F7C5-4A25-41FD-6DC70E90FF23}"/>
                  </a:ext>
                </a:extLst>
              </p14:cNvPr>
              <p14:cNvContentPartPr/>
              <p14:nvPr/>
            </p14:nvContentPartPr>
            <p14:xfrm>
              <a:off x="8398121" y="1342200"/>
              <a:ext cx="493560" cy="19440"/>
            </p14:xfrm>
          </p:contentPart>
        </mc:Choice>
        <mc:Fallback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40FD3B8C-F7C5-4A25-41FD-6DC70E90FF2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62481" y="1306560"/>
                <a:ext cx="56520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D6607860-E58B-C043-B051-50366469E4A0}"/>
                  </a:ext>
                </a:extLst>
              </p14:cNvPr>
              <p14:cNvContentPartPr/>
              <p14:nvPr/>
            </p14:nvContentPartPr>
            <p14:xfrm>
              <a:off x="403241" y="3723600"/>
              <a:ext cx="731160" cy="590040"/>
            </p14:xfrm>
          </p:contentPart>
        </mc:Choice>
        <mc:Fallback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D6607860-E58B-C043-B051-50366469E4A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7601" y="3687600"/>
                <a:ext cx="802800" cy="66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820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977D652-A078-FE4C-D6AA-4398B3A046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27E9828-77EC-EE5B-25D9-62DA38FBD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509520"/>
            <a:ext cx="7772400" cy="157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3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id="{CB044CB9-0FD0-8448-981C-879F977ED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580"/>
            <a:ext cx="12192001" cy="609062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CE2AC59-9049-044B-9894-1A91F21E0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1243" y="-947958"/>
            <a:ext cx="13824031" cy="690591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C8CDD61-D176-984C-B31D-30639A7D27FF}"/>
              </a:ext>
            </a:extLst>
          </p:cNvPr>
          <p:cNvSpPr txBox="1"/>
          <p:nvPr/>
        </p:nvSpPr>
        <p:spPr>
          <a:xfrm>
            <a:off x="-2167536" y="3898170"/>
            <a:ext cx="16197835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solidFill>
                  <a:srgbClr val="2C363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PROYECTOS DE EXCELENCIA DE </a:t>
            </a:r>
            <a:r>
              <a:rPr lang="es-ES" sz="1400" dirty="0" err="1">
                <a:solidFill>
                  <a:srgbClr val="2C363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I+D+i</a:t>
            </a:r>
            <a:r>
              <a:rPr lang="es-ES" sz="1400" dirty="0">
                <a:solidFill>
                  <a:srgbClr val="2C363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LA JUNTA DE ANDALUCÍA, CONVOCATORIA 2020 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400" dirty="0">
                <a:solidFill>
                  <a:srgbClr val="2C363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Ayudas a los agentes públicos del Sistema Andaluz del Conocimiento, para la realización de proyectos de </a:t>
            </a:r>
            <a:r>
              <a:rPr lang="es-ES" sz="1400" dirty="0" err="1">
                <a:solidFill>
                  <a:srgbClr val="2C363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I+D+i</a:t>
            </a:r>
            <a:r>
              <a:rPr lang="es-ES" sz="1400" dirty="0">
                <a:solidFill>
                  <a:srgbClr val="2C363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algn="ctr"/>
            <a:r>
              <a:rPr lang="es-ES" sz="1400" dirty="0">
                <a:solidFill>
                  <a:srgbClr val="2C363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Líneas 1.1. y 1.2. de subvenciones PAIDI 2020. Frontera Incentivados.</a:t>
            </a:r>
            <a:endParaRPr lang="es-ES" sz="1400" dirty="0">
              <a:solidFill>
                <a:srgbClr val="2C363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" sz="1400" dirty="0">
                <a:solidFill>
                  <a:srgbClr val="2C36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Dirección General de Investigación y Transferencia del Conocimiento de la Junta de Andalucía, </a:t>
            </a:r>
          </a:p>
          <a:p>
            <a:pPr algn="ctr"/>
            <a:endParaRPr lang="es-ES" sz="1400" dirty="0">
              <a:solidFill>
                <a:srgbClr val="2C363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" b="1" dirty="0">
                <a:solidFill>
                  <a:srgbClr val="2C36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Proyecto con Referencia P20_01017 </a:t>
            </a:r>
          </a:p>
          <a:p>
            <a:pPr algn="ctr"/>
            <a:r>
              <a:rPr lang="es-ES" b="1" dirty="0">
                <a:solidFill>
                  <a:srgbClr val="2C36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Grupo de Investigación y Experimentación en Artes Gráficas y Nuevas Tecnologías </a:t>
            </a:r>
          </a:p>
          <a:p>
            <a:pPr algn="ctr"/>
            <a:endParaRPr lang="es-ES" sz="1400" u="sng" dirty="0">
              <a:solidFill>
                <a:srgbClr val="2C363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44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id="{CB044CB9-0FD0-8448-981C-879F977ED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580"/>
            <a:ext cx="12192001" cy="609062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CE2AC59-9049-044B-9894-1A91F21E0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9871" y="-920034"/>
            <a:ext cx="17866185" cy="892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3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id="{CB044CB9-0FD0-8448-981C-879F977ED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09770" y="-1081668"/>
            <a:ext cx="15901771" cy="794386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CE2AC59-9049-044B-9894-1A91F21E0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420" y="-811037"/>
            <a:ext cx="9426733" cy="470920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3FDF2CF-0B8C-2025-BC17-BF9FED771F39}"/>
              </a:ext>
            </a:extLst>
          </p:cNvPr>
          <p:cNvSpPr txBox="1"/>
          <p:nvPr/>
        </p:nvSpPr>
        <p:spPr>
          <a:xfrm>
            <a:off x="-2167536" y="3898170"/>
            <a:ext cx="1619783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solidFill>
                  <a:srgbClr val="2C363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REUNIÓN DE 19 DE ABRIL DE 2023</a:t>
            </a:r>
            <a:endParaRPr lang="es-ES" sz="1400" dirty="0">
              <a:solidFill>
                <a:srgbClr val="2C363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ES" sz="1400" dirty="0">
              <a:solidFill>
                <a:srgbClr val="2C363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" b="1" dirty="0">
                <a:solidFill>
                  <a:srgbClr val="2C36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12:30 Sala de Grados de la Facultad de Bellas Artes</a:t>
            </a:r>
          </a:p>
          <a:p>
            <a:pPr algn="ctr"/>
            <a:r>
              <a:rPr lang="es-ES" b="1" dirty="0">
                <a:solidFill>
                  <a:srgbClr val="2C36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Universidad de Granada</a:t>
            </a:r>
          </a:p>
          <a:p>
            <a:pPr algn="ctr"/>
            <a:endParaRPr lang="es-ES" sz="1400" u="sng" dirty="0">
              <a:solidFill>
                <a:srgbClr val="2C363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57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977D652-A078-FE4C-D6AA-4398B3A046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CB087B3-2A4E-06B7-535E-B52996602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425DE296-01A7-8316-61C4-B71A5C867D66}"/>
              </a:ext>
            </a:extLst>
          </p:cNvPr>
          <p:cNvSpPr/>
          <p:nvPr/>
        </p:nvSpPr>
        <p:spPr>
          <a:xfrm>
            <a:off x="6169572" y="2133600"/>
            <a:ext cx="1208690" cy="17867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A8F2C49-2AB9-A9DE-FFB9-E501ADE1AE09}"/>
              </a:ext>
            </a:extLst>
          </p:cNvPr>
          <p:cNvSpPr/>
          <p:nvPr/>
        </p:nvSpPr>
        <p:spPr>
          <a:xfrm>
            <a:off x="10378965" y="3788979"/>
            <a:ext cx="1529255" cy="17867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322D445-1FC5-D42B-6E21-4D78BFC49B60}"/>
              </a:ext>
            </a:extLst>
          </p:cNvPr>
          <p:cNvSpPr/>
          <p:nvPr/>
        </p:nvSpPr>
        <p:spPr>
          <a:xfrm>
            <a:off x="4272455" y="4519448"/>
            <a:ext cx="1529254" cy="13610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F2BFB52-4801-757E-7B76-CDD3D5E4B496}"/>
              </a:ext>
            </a:extLst>
          </p:cNvPr>
          <p:cNvSpPr/>
          <p:nvPr/>
        </p:nvSpPr>
        <p:spPr>
          <a:xfrm>
            <a:off x="551792" y="4519448"/>
            <a:ext cx="1445173" cy="14767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F85A619-7331-57C6-4E68-198C812F6E00}"/>
              </a:ext>
            </a:extLst>
          </p:cNvPr>
          <p:cNvSpPr/>
          <p:nvPr/>
        </p:nvSpPr>
        <p:spPr>
          <a:xfrm>
            <a:off x="2548756" y="6484883"/>
            <a:ext cx="4829506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1EFD4E4-1AC6-EDDE-BB22-DADEB621F6EE}"/>
              </a:ext>
            </a:extLst>
          </p:cNvPr>
          <p:cNvSpPr/>
          <p:nvPr/>
        </p:nvSpPr>
        <p:spPr>
          <a:xfrm>
            <a:off x="670033" y="4306613"/>
            <a:ext cx="6498022" cy="1524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BD82F242-9249-0999-7F77-BD4D361CACA0}"/>
                  </a:ext>
                </a:extLst>
              </p14:cNvPr>
              <p14:cNvContentPartPr/>
              <p14:nvPr/>
            </p14:nvContentPartPr>
            <p14:xfrm>
              <a:off x="415121" y="2079480"/>
              <a:ext cx="1607760" cy="2004840"/>
            </p14:xfrm>
          </p:contentPart>
        </mc:Choice>
        <mc:Fallback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BD82F242-9249-0999-7F77-BD4D361CAC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9481" y="2043480"/>
                <a:ext cx="1679400" cy="207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17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37749A95-1E38-7521-2FD6-5A07FC8010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AC705FC2-8969-2111-C921-0EB1AB7B1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1793"/>
            <a:ext cx="12183744" cy="6306207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2569A2F2-AD84-E902-177D-C9BD374B9EFE}"/>
              </a:ext>
            </a:extLst>
          </p:cNvPr>
          <p:cNvSpPr txBox="1"/>
          <p:nvPr/>
        </p:nvSpPr>
        <p:spPr>
          <a:xfrm>
            <a:off x="-2007046" y="0"/>
            <a:ext cx="161978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solidFill>
                  <a:srgbClr val="2C363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CALENDARIO DE CIERRE DEL PROYECTO</a:t>
            </a:r>
          </a:p>
          <a:p>
            <a:pPr algn="ctr"/>
            <a:endParaRPr lang="es-ES" sz="1400" dirty="0">
              <a:solidFill>
                <a:srgbClr val="2C363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" b="1" dirty="0">
                <a:solidFill>
                  <a:srgbClr val="2C363A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CURSO SERIGRAFÍA CON CHRISTIAN WALTER (4-5 días)</a:t>
            </a:r>
            <a:endParaRPr lang="es-ES" b="1" u="sng" dirty="0">
              <a:solidFill>
                <a:srgbClr val="2C363A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2" name="Entrada de lápiz 31">
                <a:extLst>
                  <a:ext uri="{FF2B5EF4-FFF2-40B4-BE49-F238E27FC236}">
                    <a16:creationId xmlns:a16="http://schemas.microsoft.com/office/drawing/2014/main" id="{05D2C713-32CD-12C9-E244-4E692BA40B23}"/>
                  </a:ext>
                </a:extLst>
              </p14:cNvPr>
              <p14:cNvContentPartPr/>
              <p14:nvPr/>
            </p14:nvContentPartPr>
            <p14:xfrm>
              <a:off x="4568801" y="1988760"/>
              <a:ext cx="2160360" cy="17280"/>
            </p14:xfrm>
          </p:contentPart>
        </mc:Choice>
        <mc:Fallback>
          <p:pic>
            <p:nvPicPr>
              <p:cNvPr id="32" name="Entrada de lápiz 31">
                <a:extLst>
                  <a:ext uri="{FF2B5EF4-FFF2-40B4-BE49-F238E27FC236}">
                    <a16:creationId xmlns:a16="http://schemas.microsoft.com/office/drawing/2014/main" id="{05D2C713-32CD-12C9-E244-4E692BA40B2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79161" y="1809120"/>
                <a:ext cx="234000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3" name="Entrada de lápiz 32">
                <a:extLst>
                  <a:ext uri="{FF2B5EF4-FFF2-40B4-BE49-F238E27FC236}">
                    <a16:creationId xmlns:a16="http://schemas.microsoft.com/office/drawing/2014/main" id="{8930CD06-8F4A-4D71-3EB5-5F93CF51AE26}"/>
                  </a:ext>
                </a:extLst>
              </p14:cNvPr>
              <p14:cNvContentPartPr/>
              <p14:nvPr/>
            </p14:nvContentPartPr>
            <p14:xfrm>
              <a:off x="4546841" y="2215920"/>
              <a:ext cx="2193480" cy="58320"/>
            </p14:xfrm>
          </p:contentPart>
        </mc:Choice>
        <mc:Fallback>
          <p:pic>
            <p:nvPicPr>
              <p:cNvPr id="33" name="Entrada de lápiz 32">
                <a:extLst>
                  <a:ext uri="{FF2B5EF4-FFF2-40B4-BE49-F238E27FC236}">
                    <a16:creationId xmlns:a16="http://schemas.microsoft.com/office/drawing/2014/main" id="{8930CD06-8F4A-4D71-3EB5-5F93CF51AE2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56841" y="2035920"/>
                <a:ext cx="2373120" cy="4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4" name="Entrada de lápiz 33">
                <a:extLst>
                  <a:ext uri="{FF2B5EF4-FFF2-40B4-BE49-F238E27FC236}">
                    <a16:creationId xmlns:a16="http://schemas.microsoft.com/office/drawing/2014/main" id="{BC147727-C8C4-0E24-213F-F60CE80D35DF}"/>
                  </a:ext>
                </a:extLst>
              </p14:cNvPr>
              <p14:cNvContentPartPr/>
              <p14:nvPr/>
            </p14:nvContentPartPr>
            <p14:xfrm>
              <a:off x="4504721" y="2508600"/>
              <a:ext cx="2234160" cy="18360"/>
            </p14:xfrm>
          </p:contentPart>
        </mc:Choice>
        <mc:Fallback>
          <p:pic>
            <p:nvPicPr>
              <p:cNvPr id="34" name="Entrada de lápiz 33">
                <a:extLst>
                  <a:ext uri="{FF2B5EF4-FFF2-40B4-BE49-F238E27FC236}">
                    <a16:creationId xmlns:a16="http://schemas.microsoft.com/office/drawing/2014/main" id="{BC147727-C8C4-0E24-213F-F60CE80D35D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14721" y="2328600"/>
                <a:ext cx="241380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5" name="Entrada de lápiz 34">
                <a:extLst>
                  <a:ext uri="{FF2B5EF4-FFF2-40B4-BE49-F238E27FC236}">
                    <a16:creationId xmlns:a16="http://schemas.microsoft.com/office/drawing/2014/main" id="{8A2460BB-DE0D-F44E-D6D5-1E2607226E38}"/>
                  </a:ext>
                </a:extLst>
              </p14:cNvPr>
              <p14:cNvContentPartPr/>
              <p14:nvPr/>
            </p14:nvContentPartPr>
            <p14:xfrm>
              <a:off x="4536401" y="2743320"/>
              <a:ext cx="2216880" cy="62640"/>
            </p14:xfrm>
          </p:contentPart>
        </mc:Choice>
        <mc:Fallback>
          <p:pic>
            <p:nvPicPr>
              <p:cNvPr id="35" name="Entrada de lápiz 34">
                <a:extLst>
                  <a:ext uri="{FF2B5EF4-FFF2-40B4-BE49-F238E27FC236}">
                    <a16:creationId xmlns:a16="http://schemas.microsoft.com/office/drawing/2014/main" id="{8A2460BB-DE0D-F44E-D6D5-1E2607226E3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46761" y="2563320"/>
                <a:ext cx="239652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6" name="Entrada de lápiz 35">
                <a:extLst>
                  <a:ext uri="{FF2B5EF4-FFF2-40B4-BE49-F238E27FC236}">
                    <a16:creationId xmlns:a16="http://schemas.microsoft.com/office/drawing/2014/main" id="{0D5C679B-E902-C72B-3A5B-BECF757F6663}"/>
                  </a:ext>
                </a:extLst>
              </p14:cNvPr>
              <p14:cNvContentPartPr/>
              <p14:nvPr/>
            </p14:nvContentPartPr>
            <p14:xfrm>
              <a:off x="4511201" y="2970120"/>
              <a:ext cx="2226240" cy="55800"/>
            </p14:xfrm>
          </p:contentPart>
        </mc:Choice>
        <mc:Fallback>
          <p:pic>
            <p:nvPicPr>
              <p:cNvPr id="36" name="Entrada de lápiz 35">
                <a:extLst>
                  <a:ext uri="{FF2B5EF4-FFF2-40B4-BE49-F238E27FC236}">
                    <a16:creationId xmlns:a16="http://schemas.microsoft.com/office/drawing/2014/main" id="{0D5C679B-E902-C72B-3A5B-BECF757F666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21561" y="2790480"/>
                <a:ext cx="240588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7" name="Entrada de lápiz 36">
                <a:extLst>
                  <a:ext uri="{FF2B5EF4-FFF2-40B4-BE49-F238E27FC236}">
                    <a16:creationId xmlns:a16="http://schemas.microsoft.com/office/drawing/2014/main" id="{A9907382-D1D5-E516-B0F4-5337F476DF8D}"/>
                  </a:ext>
                </a:extLst>
              </p14:cNvPr>
              <p14:cNvContentPartPr/>
              <p14:nvPr/>
            </p14:nvContentPartPr>
            <p14:xfrm>
              <a:off x="4506881" y="1332840"/>
              <a:ext cx="659520" cy="20520"/>
            </p14:xfrm>
          </p:contentPart>
        </mc:Choice>
        <mc:Fallback>
          <p:pic>
            <p:nvPicPr>
              <p:cNvPr id="37" name="Entrada de lápiz 36">
                <a:extLst>
                  <a:ext uri="{FF2B5EF4-FFF2-40B4-BE49-F238E27FC236}">
                    <a16:creationId xmlns:a16="http://schemas.microsoft.com/office/drawing/2014/main" id="{A9907382-D1D5-E516-B0F4-5337F476DF8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71241" y="1296840"/>
                <a:ext cx="731160" cy="9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156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977D652-A078-FE4C-D6AA-4398B3A046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CDE452C-5EF4-BDA8-1DF3-4B11EC19D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578" y="0"/>
            <a:ext cx="7526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5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977D652-A078-FE4C-D6AA-4398B3A046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CB087B3-2A4E-06B7-535E-B52996602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A8F2C49-2AB9-A9DE-FFB9-E501ADE1AE09}"/>
              </a:ext>
            </a:extLst>
          </p:cNvPr>
          <p:cNvSpPr/>
          <p:nvPr/>
        </p:nvSpPr>
        <p:spPr>
          <a:xfrm>
            <a:off x="10378965" y="3788979"/>
            <a:ext cx="1529255" cy="17867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322D445-1FC5-D42B-6E21-4D78BFC49B60}"/>
              </a:ext>
            </a:extLst>
          </p:cNvPr>
          <p:cNvSpPr/>
          <p:nvPr/>
        </p:nvSpPr>
        <p:spPr>
          <a:xfrm>
            <a:off x="4272455" y="4519448"/>
            <a:ext cx="1529254" cy="13610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F2BFB52-4801-757E-7B76-CDD3D5E4B496}"/>
              </a:ext>
            </a:extLst>
          </p:cNvPr>
          <p:cNvSpPr/>
          <p:nvPr/>
        </p:nvSpPr>
        <p:spPr>
          <a:xfrm>
            <a:off x="551792" y="4519448"/>
            <a:ext cx="1445173" cy="14767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F85A619-7331-57C6-4E68-198C812F6E00}"/>
              </a:ext>
            </a:extLst>
          </p:cNvPr>
          <p:cNvSpPr/>
          <p:nvPr/>
        </p:nvSpPr>
        <p:spPr>
          <a:xfrm>
            <a:off x="2548756" y="6484883"/>
            <a:ext cx="4829506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1EFD4E4-1AC6-EDDE-BB22-DADEB621F6EE}"/>
              </a:ext>
            </a:extLst>
          </p:cNvPr>
          <p:cNvSpPr/>
          <p:nvPr/>
        </p:nvSpPr>
        <p:spPr>
          <a:xfrm>
            <a:off x="670033" y="4306613"/>
            <a:ext cx="6498022" cy="1524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633B43B2-AE00-2B9E-4D74-5B1831FB9C86}"/>
                  </a:ext>
                </a:extLst>
              </p14:cNvPr>
              <p14:cNvContentPartPr/>
              <p14:nvPr/>
            </p14:nvContentPartPr>
            <p14:xfrm>
              <a:off x="6019241" y="2130960"/>
              <a:ext cx="1391760" cy="1834200"/>
            </p14:xfrm>
          </p:contentPart>
        </mc:Choice>
        <mc:Fallback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633B43B2-AE00-2B9E-4D74-5B1831FB9C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83241" y="2095320"/>
                <a:ext cx="1463400" cy="190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143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37749A95-1E38-7521-2FD6-5A07FC8010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AC705FC2-8969-2111-C921-0EB1AB7B1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1793"/>
            <a:ext cx="12183744" cy="6306207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2569A2F2-AD84-E902-177D-C9BD374B9EFE}"/>
              </a:ext>
            </a:extLst>
          </p:cNvPr>
          <p:cNvSpPr txBox="1"/>
          <p:nvPr/>
        </p:nvSpPr>
        <p:spPr>
          <a:xfrm>
            <a:off x="-2007046" y="0"/>
            <a:ext cx="161978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solidFill>
                  <a:srgbClr val="2C363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CALENDARIO DE CIERRE DEL PROYECTO</a:t>
            </a:r>
          </a:p>
          <a:p>
            <a:pPr algn="ctr"/>
            <a:endParaRPr lang="es-ES" sz="1400" dirty="0">
              <a:solidFill>
                <a:srgbClr val="2C363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" b="1" dirty="0">
                <a:solidFill>
                  <a:srgbClr val="2C363A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CURSO TALLER CON ROLAND (1 o 2 días)</a:t>
            </a:r>
            <a:endParaRPr lang="es-ES" b="1" u="sng" dirty="0">
              <a:solidFill>
                <a:srgbClr val="2C363A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35E47767-218F-C7F9-9324-BD22F2CFAFB6}"/>
                  </a:ext>
                </a:extLst>
              </p14:cNvPr>
              <p14:cNvContentPartPr/>
              <p14:nvPr/>
            </p14:nvContentPartPr>
            <p14:xfrm>
              <a:off x="546881" y="3022680"/>
              <a:ext cx="2222280" cy="41400"/>
            </p14:xfrm>
          </p:contentPart>
        </mc:Choice>
        <mc:Fallback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35E47767-218F-C7F9-9324-BD22F2CFAF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241" y="2842680"/>
                <a:ext cx="240192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25090A05-D11D-82C1-ABB2-637E0679DD31}"/>
                  </a:ext>
                </a:extLst>
              </p14:cNvPr>
              <p14:cNvContentPartPr/>
              <p14:nvPr/>
            </p14:nvContentPartPr>
            <p14:xfrm>
              <a:off x="4484561" y="1962120"/>
              <a:ext cx="2205720" cy="68040"/>
            </p14:xfrm>
          </p:contentPart>
        </mc:Choice>
        <mc:Fallback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25090A05-D11D-82C1-ABB2-637E0679DD3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94561" y="1782480"/>
                <a:ext cx="238536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534AFDE2-7AC4-EE5B-80A7-4C92EFA4BED5}"/>
                  </a:ext>
                </a:extLst>
              </p14:cNvPr>
              <p14:cNvContentPartPr/>
              <p14:nvPr/>
            </p14:nvContentPartPr>
            <p14:xfrm>
              <a:off x="4471601" y="2206560"/>
              <a:ext cx="2209680" cy="42120"/>
            </p14:xfrm>
          </p:contentPart>
        </mc:Choice>
        <mc:Fallback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534AFDE2-7AC4-EE5B-80A7-4C92EFA4BED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81601" y="2026560"/>
                <a:ext cx="238932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680D9578-45DB-3FBC-1204-090DACAE7F06}"/>
                  </a:ext>
                </a:extLst>
              </p14:cNvPr>
              <p14:cNvContentPartPr/>
              <p14:nvPr/>
            </p14:nvContentPartPr>
            <p14:xfrm>
              <a:off x="4487441" y="2469360"/>
              <a:ext cx="2189880" cy="41040"/>
            </p14:xfrm>
          </p:contentPart>
        </mc:Choice>
        <mc:Fallback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680D9578-45DB-3FBC-1204-090DACAE7F0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97801" y="2289720"/>
                <a:ext cx="236952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0E113B35-6945-1360-4DE0-15226C67845A}"/>
                  </a:ext>
                </a:extLst>
              </p14:cNvPr>
              <p14:cNvContentPartPr/>
              <p14:nvPr/>
            </p14:nvContentPartPr>
            <p14:xfrm>
              <a:off x="4469081" y="2689680"/>
              <a:ext cx="2194920" cy="68040"/>
            </p14:xfrm>
          </p:contentPart>
        </mc:Choice>
        <mc:Fallback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0E113B35-6945-1360-4DE0-15226C67845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9441" y="2510040"/>
                <a:ext cx="237456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1AAF1B0E-4748-1859-E681-D339F03971C6}"/>
                  </a:ext>
                </a:extLst>
              </p14:cNvPr>
              <p14:cNvContentPartPr/>
              <p14:nvPr/>
            </p14:nvContentPartPr>
            <p14:xfrm>
              <a:off x="4440641" y="2985240"/>
              <a:ext cx="1226160" cy="41760"/>
            </p14:xfrm>
          </p:contentPart>
        </mc:Choice>
        <mc:Fallback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1AAF1B0E-4748-1859-E681-D339F03971C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51001" y="2805240"/>
                <a:ext cx="140580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C4F915D7-DCF2-D207-A943-E35F9D32B584}"/>
                  </a:ext>
                </a:extLst>
              </p14:cNvPr>
              <p14:cNvContentPartPr/>
              <p14:nvPr/>
            </p14:nvContentPartPr>
            <p14:xfrm>
              <a:off x="541121" y="1337520"/>
              <a:ext cx="729720" cy="27000"/>
            </p14:xfrm>
          </p:contentPart>
        </mc:Choice>
        <mc:Fallback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C4F915D7-DCF2-D207-A943-E35F9D32B58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5481" y="1301520"/>
                <a:ext cx="80136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3C1C4F4D-6D9B-AD9E-EA3D-56671195A8EE}"/>
                  </a:ext>
                </a:extLst>
              </p14:cNvPr>
              <p14:cNvContentPartPr/>
              <p14:nvPr/>
            </p14:nvContentPartPr>
            <p14:xfrm>
              <a:off x="4510121" y="1336080"/>
              <a:ext cx="506880" cy="8640"/>
            </p14:xfrm>
          </p:contentPart>
        </mc:Choice>
        <mc:Fallback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3C1C4F4D-6D9B-AD9E-EA3D-56671195A8E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474481" y="1300080"/>
                <a:ext cx="578520" cy="8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631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977D652-A078-FE4C-D6AA-4398B3A046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CB087B3-2A4E-06B7-535E-B52996602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A8F2C49-2AB9-A9DE-FFB9-E501ADE1AE09}"/>
              </a:ext>
            </a:extLst>
          </p:cNvPr>
          <p:cNvSpPr/>
          <p:nvPr/>
        </p:nvSpPr>
        <p:spPr>
          <a:xfrm>
            <a:off x="10378965" y="3788979"/>
            <a:ext cx="1529255" cy="17867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322D445-1FC5-D42B-6E21-4D78BFC49B60}"/>
              </a:ext>
            </a:extLst>
          </p:cNvPr>
          <p:cNvSpPr/>
          <p:nvPr/>
        </p:nvSpPr>
        <p:spPr>
          <a:xfrm>
            <a:off x="4272455" y="4529959"/>
            <a:ext cx="1529254" cy="13610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F85A619-7331-57C6-4E68-198C812F6E00}"/>
              </a:ext>
            </a:extLst>
          </p:cNvPr>
          <p:cNvSpPr/>
          <p:nvPr/>
        </p:nvSpPr>
        <p:spPr>
          <a:xfrm>
            <a:off x="2548756" y="6484883"/>
            <a:ext cx="4829506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4961A609-6340-3669-821C-665C632E3E94}"/>
                  </a:ext>
                </a:extLst>
              </p14:cNvPr>
              <p14:cNvContentPartPr/>
              <p14:nvPr/>
            </p14:nvContentPartPr>
            <p14:xfrm>
              <a:off x="403601" y="4478520"/>
              <a:ext cx="1634400" cy="1544040"/>
            </p14:xfrm>
          </p:contentPart>
        </mc:Choice>
        <mc:Fallback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4961A609-6340-3669-821C-665C632E3E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7601" y="4442880"/>
                <a:ext cx="1706040" cy="161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731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609</TotalTime>
  <Words>175</Words>
  <Application>Microsoft Macintosh PowerPoint</Application>
  <PresentationFormat>Panorámica</PresentationFormat>
  <Paragraphs>30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osakarolaiz@outlook.com</dc:creator>
  <cp:lastModifiedBy>osakarolaiz@outlook.com</cp:lastModifiedBy>
  <cp:revision>7</cp:revision>
  <dcterms:created xsi:type="dcterms:W3CDTF">2021-12-08T18:34:16Z</dcterms:created>
  <dcterms:modified xsi:type="dcterms:W3CDTF">2023-04-18T22:12:54Z</dcterms:modified>
</cp:coreProperties>
</file>